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A733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11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FD80-4142-4A1C-9A09-7285346B426A}" type="datetimeFigureOut">
              <a:rPr lang="sk-SK" smtClean="0"/>
              <a:t>05.02.2021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784-A89B-4071-9520-5DB6BC1A2C8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66343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FD80-4142-4A1C-9A09-7285346B426A}" type="datetimeFigureOut">
              <a:rPr lang="sk-SK" smtClean="0"/>
              <a:t>05.02.2021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784-A89B-4071-9520-5DB6BC1A2C8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42616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FD80-4142-4A1C-9A09-7285346B426A}" type="datetimeFigureOut">
              <a:rPr lang="sk-SK" smtClean="0"/>
              <a:t>05.02.2021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784-A89B-4071-9520-5DB6BC1A2C8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48522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FD80-4142-4A1C-9A09-7285346B426A}" type="datetimeFigureOut">
              <a:rPr lang="sk-SK" smtClean="0"/>
              <a:t>05.02.2021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784-A89B-4071-9520-5DB6BC1A2C8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78817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FD80-4142-4A1C-9A09-7285346B426A}" type="datetimeFigureOut">
              <a:rPr lang="sk-SK" smtClean="0"/>
              <a:t>05.02.2021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784-A89B-4071-9520-5DB6BC1A2C8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19363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FD80-4142-4A1C-9A09-7285346B426A}" type="datetimeFigureOut">
              <a:rPr lang="sk-SK" smtClean="0"/>
              <a:t>05.02.2021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784-A89B-4071-9520-5DB6BC1A2C8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30256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FD80-4142-4A1C-9A09-7285346B426A}" type="datetimeFigureOut">
              <a:rPr lang="sk-SK" smtClean="0"/>
              <a:t>05.02.2021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784-A89B-4071-9520-5DB6BC1A2C8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00254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FD80-4142-4A1C-9A09-7285346B426A}" type="datetimeFigureOut">
              <a:rPr lang="sk-SK" smtClean="0"/>
              <a:t>05.02.2021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784-A89B-4071-9520-5DB6BC1A2C8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37846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FD80-4142-4A1C-9A09-7285346B426A}" type="datetimeFigureOut">
              <a:rPr lang="sk-SK" smtClean="0"/>
              <a:t>05.02.2021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784-A89B-4071-9520-5DB6BC1A2C8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50259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FD80-4142-4A1C-9A09-7285346B426A}" type="datetimeFigureOut">
              <a:rPr lang="sk-SK" smtClean="0"/>
              <a:t>05.02.2021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784-A89B-4071-9520-5DB6BC1A2C8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02076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FD80-4142-4A1C-9A09-7285346B426A}" type="datetimeFigureOut">
              <a:rPr lang="sk-SK" smtClean="0"/>
              <a:t>05.02.2021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B784-A89B-4071-9520-5DB6BC1A2C8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22019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CFD80-4142-4A1C-9A09-7285346B426A}" type="datetimeFigureOut">
              <a:rPr lang="sk-SK" smtClean="0"/>
              <a:t>05.02.2021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7B784-A89B-4071-9520-5DB6BC1A2C8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07251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907704" y="5005625"/>
            <a:ext cx="60486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Lesný ekosystém</a:t>
            </a:r>
            <a:endParaRPr lang="sk-SK" sz="6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8275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k-SK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Lesný ekosystém</a:t>
            </a:r>
            <a:endParaRPr lang="sk-SK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69289" y="2852936"/>
            <a:ext cx="4464496" cy="158417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tvoria ho všetky živé organizmy žijúce v lese a neživé prírodniny lesa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www.nahuby.sk/images/fotosutaz/2009/05/16/marian_hudec_1530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2269289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oddych.sk/media/tapety/8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718591"/>
            <a:ext cx="3027778" cy="1892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obrazky.4ever.sk/data/download/priroda/krajinky/cesta-lesom,-zakruta,-listnate-stromy-1470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655017"/>
            <a:ext cx="2564491" cy="1923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fotogalerie.odkazynaweb.cz/foto/2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212" y="1654244"/>
            <a:ext cx="2294605" cy="1720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2947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sk-SK" b="1" dirty="0" smtClean="0">
                <a:solidFill>
                  <a:srgbClr val="39A7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Lesné organizmy podľa vzájomných potravových vzťahov delíme na : </a:t>
            </a:r>
            <a:endParaRPr lang="sk-SK" b="1" dirty="0">
              <a:solidFill>
                <a:srgbClr val="39A7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16833"/>
            <a:ext cx="8229600" cy="1800199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k-SK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producenty</a:t>
            </a:r>
            <a:r>
              <a:rPr lang="sk-SK" dirty="0" smtClean="0"/>
              <a:t> = </a:t>
            </a:r>
            <a:r>
              <a:rPr lang="sk-SK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zelené rastliny </a:t>
            </a:r>
            <a:r>
              <a:rPr lang="sk-SK" dirty="0" smtClean="0"/>
              <a:t>(byliny, dreviny)                </a:t>
            </a:r>
          </a:p>
          <a:p>
            <a:pPr marL="722313" indent="-722313">
              <a:buNone/>
            </a:pPr>
            <a:r>
              <a:rPr lang="sk-SK" dirty="0"/>
              <a:t> </a:t>
            </a:r>
            <a:r>
              <a:rPr lang="sk-SK" dirty="0" smtClean="0"/>
              <a:t>    - vo fotosyntéze tvoria organické  látky z  anorganických látok</a:t>
            </a:r>
            <a:endParaRPr lang="sk-SK" dirty="0"/>
          </a:p>
        </p:txBody>
      </p:sp>
      <p:pic>
        <p:nvPicPr>
          <p:cNvPr id="2050" name="Picture 2" descr="http://www.brest.sk/fotky3971/fotos/_vyrd12_12dryopteris-affini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494" y="4189750"/>
            <a:ext cx="3121263" cy="234094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hiking.sk/article/images/large/big_zlaty_kralovsk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66420"/>
            <a:ext cx="2869654" cy="21551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truhlarstvi-zakazkove.cz/App_Themes/Spal-to/Images/stromDu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757" y="4396255"/>
            <a:ext cx="2857500" cy="1895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3805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54013" indent="-354013" algn="l">
              <a:buFont typeface="Arial" pitchFamily="34" charset="0"/>
              <a:buChar char="•"/>
            </a:pPr>
            <a:r>
              <a:rPr lang="sk-SK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konzumenty</a:t>
            </a:r>
            <a:r>
              <a:rPr lang="sk-SK" sz="3200" dirty="0" smtClean="0"/>
              <a:t> = </a:t>
            </a:r>
            <a:r>
              <a:rPr lang="sk-SK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živočíchy</a:t>
            </a:r>
            <a:r>
              <a:rPr lang="sk-SK" sz="3200" dirty="0" smtClean="0"/>
              <a:t> </a:t>
            </a:r>
            <a:br>
              <a:rPr lang="sk-SK" sz="3200" dirty="0" smtClean="0"/>
            </a:br>
            <a:r>
              <a:rPr lang="sk-SK" sz="3200" dirty="0" smtClean="0"/>
              <a:t>- konzumujú  hotové  organické  látky ako      potravu, nedokážu si ich vytvoriť</a:t>
            </a:r>
            <a:endParaRPr lang="sk-SK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s://encrypted-tbn0.gstatic.com/images?q=tbn:ANd9GcTxHSzVqbrACaOYq9NrsCuudxfOtWXGySPyL7fnU1K9v-Kto6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2952"/>
            <a:ext cx="2947647" cy="220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277" y="4528671"/>
            <a:ext cx="3279162" cy="218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79" y="4656777"/>
            <a:ext cx="2300288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587" y="2336405"/>
            <a:ext cx="2538413" cy="381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277" y="2609334"/>
            <a:ext cx="2936379" cy="1501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45676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54013" indent="-354013" algn="l">
              <a:buFont typeface="Arial" pitchFamily="34" charset="0"/>
              <a:buChar char="•"/>
            </a:pPr>
            <a:r>
              <a:rPr lang="sk-SK" sz="32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reducenty</a:t>
            </a:r>
            <a:r>
              <a:rPr lang="sk-SK" sz="3200" dirty="0" smtClean="0"/>
              <a:t> = </a:t>
            </a:r>
            <a:r>
              <a:rPr lang="sk-SK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baktérie, huby</a:t>
            </a:r>
            <a:br>
              <a:rPr lang="sk-SK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3200" dirty="0" smtClean="0"/>
              <a:t>- rozkladajú odumreté telá rastlín a živočíchov na anorganické látky – živiny rastlín</a:t>
            </a:r>
            <a:endParaRPr lang="sk-SK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63694"/>
            <a:ext cx="3223549" cy="2263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913" y="2019262"/>
            <a:ext cx="2552511" cy="2552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861048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273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ál 3"/>
          <p:cNvSpPr/>
          <p:nvPr/>
        </p:nvSpPr>
        <p:spPr>
          <a:xfrm>
            <a:off x="1475656" y="260648"/>
            <a:ext cx="3456384" cy="237626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producenty</a:t>
            </a:r>
            <a:endParaRPr lang="sk-SK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vál 4"/>
          <p:cNvSpPr/>
          <p:nvPr/>
        </p:nvSpPr>
        <p:spPr>
          <a:xfrm>
            <a:off x="4932040" y="2276872"/>
            <a:ext cx="3672408" cy="25202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konzumenty</a:t>
            </a:r>
            <a:endParaRPr lang="sk-SK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vál 5"/>
          <p:cNvSpPr/>
          <p:nvPr/>
        </p:nvSpPr>
        <p:spPr>
          <a:xfrm>
            <a:off x="467544" y="3569558"/>
            <a:ext cx="3744416" cy="24595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reducenty</a:t>
            </a:r>
            <a:endParaRPr lang="sk-SK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Šipka doprava 6"/>
          <p:cNvSpPr/>
          <p:nvPr/>
        </p:nvSpPr>
        <p:spPr>
          <a:xfrm rot="1853046">
            <a:off x="5059094" y="1133127"/>
            <a:ext cx="1596674" cy="936104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Šipka doprava 7"/>
          <p:cNvSpPr/>
          <p:nvPr/>
        </p:nvSpPr>
        <p:spPr>
          <a:xfrm rot="10462386">
            <a:off x="4398021" y="4805869"/>
            <a:ext cx="1596674" cy="936104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Šipka doprava 8"/>
          <p:cNvSpPr/>
          <p:nvPr/>
        </p:nvSpPr>
        <p:spPr>
          <a:xfrm rot="18500950">
            <a:off x="315579" y="2293267"/>
            <a:ext cx="1596674" cy="936104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462063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sk-SK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Vzťahy organizmov v lese: </a:t>
            </a:r>
            <a:endParaRPr lang="sk-SK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sk-SK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symbióza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spolunažívanie  organizmov, ktoré je obojstranne prospešné (napr. lišajníky – riasa + huba)</a:t>
            </a:r>
          </a:p>
          <a:p>
            <a:pPr marL="0" indent="0">
              <a:buNone/>
            </a:pP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699" y="3068960"/>
            <a:ext cx="4313512" cy="3235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5763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4896544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sk-SK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parazitizmus</a:t>
            </a:r>
            <a:r>
              <a:rPr lang="sk-SK" dirty="0" smtClean="0"/>
              <a:t> – 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parazit odoberá živiny svojmu hostiteľovi  (napr. kliešť a zviera)</a:t>
            </a:r>
          </a:p>
          <a:p>
            <a:pPr marL="0" indent="0">
              <a:buNone/>
            </a:pP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780928"/>
            <a:ext cx="3484786" cy="2544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 flipH="1">
            <a:off x="4442185" y="3645024"/>
            <a:ext cx="3082143" cy="4079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6588224" y="3212976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/>
              <a:t>kliešť na psovi</a:t>
            </a:r>
            <a:endParaRPr lang="sk-SK" sz="2000" b="1" dirty="0"/>
          </a:p>
        </p:txBody>
      </p:sp>
    </p:spTree>
    <p:extLst>
      <p:ext uri="{BB962C8B-B14F-4D97-AF65-F5344CB8AC3E}">
        <p14:creationId xmlns:p14="http://schemas.microsoft.com/office/powerpoint/2010/main" val="20204502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671153"/>
            <a:ext cx="8229600" cy="5733256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sk-SK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predácia</a:t>
            </a:r>
            <a:r>
              <a:rPr lang="sk-SK" dirty="0" smtClean="0"/>
              <a:t> – 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predátor loví svoju korisť (napr. líška loví zajace)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20" y="4362609"/>
            <a:ext cx="2857500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9" b="29678"/>
          <a:stretch/>
        </p:blipFill>
        <p:spPr bwMode="auto">
          <a:xfrm>
            <a:off x="4380301" y="1916832"/>
            <a:ext cx="4152139" cy="2286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06391"/>
            <a:ext cx="3248571" cy="2928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Šipka doleva 3"/>
          <p:cNvSpPr/>
          <p:nvPr/>
        </p:nvSpPr>
        <p:spPr>
          <a:xfrm>
            <a:off x="3707904" y="2780928"/>
            <a:ext cx="672397" cy="1152128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737410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135</Words>
  <Application>Microsoft Office PowerPoint</Application>
  <PresentationFormat>Prezentácia na obrazovke (4:3)</PresentationFormat>
  <Paragraphs>18</Paragraphs>
  <Slides>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2" baseType="lpstr">
      <vt:lpstr>Arial</vt:lpstr>
      <vt:lpstr>Calibri</vt:lpstr>
      <vt:lpstr>Motiv systému Office</vt:lpstr>
      <vt:lpstr>Prezentácia programu PowerPoint</vt:lpstr>
      <vt:lpstr>Lesný ekosystém</vt:lpstr>
      <vt:lpstr>Lesné organizmy podľa vzájomných potravových vzťahov delíme na : </vt:lpstr>
      <vt:lpstr>konzumenty = živočíchy  - konzumujú  hotové  organické  látky ako      potravu, nedokážu si ich vytvoriť</vt:lpstr>
      <vt:lpstr>reducenty = baktérie, huby - rozkladajú odumreté telá rastlín a živočíchov na anorganické látky – živiny rastlín</vt:lpstr>
      <vt:lpstr>Prezentácia programu PowerPoint</vt:lpstr>
      <vt:lpstr>Vzťahy organizmov v lese: 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Admin</dc:creator>
  <cp:lastModifiedBy>HP</cp:lastModifiedBy>
  <cp:revision>14</cp:revision>
  <dcterms:created xsi:type="dcterms:W3CDTF">2015-02-01T13:03:09Z</dcterms:created>
  <dcterms:modified xsi:type="dcterms:W3CDTF">2021-02-05T14:49:01Z</dcterms:modified>
</cp:coreProperties>
</file>