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258" r:id="rId4"/>
    <p:sldId id="259" r:id="rId5"/>
    <p:sldId id="262" r:id="rId6"/>
    <p:sldId id="321" r:id="rId7"/>
    <p:sldId id="263" r:id="rId8"/>
    <p:sldId id="264" r:id="rId9"/>
    <p:sldId id="265" r:id="rId10"/>
    <p:sldId id="266" r:id="rId11"/>
    <p:sldId id="315" r:id="rId12"/>
    <p:sldId id="316" r:id="rId13"/>
    <p:sldId id="317" r:id="rId14"/>
    <p:sldId id="318" r:id="rId15"/>
    <p:sldId id="267" r:id="rId16"/>
    <p:sldId id="268" r:id="rId17"/>
    <p:sldId id="269" r:id="rId18"/>
    <p:sldId id="270" r:id="rId19"/>
    <p:sldId id="271" r:id="rId20"/>
    <p:sldId id="300" r:id="rId21"/>
    <p:sldId id="30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272" r:id="rId49"/>
    <p:sldId id="273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27" r:id="rId64"/>
    <p:sldId id="320" r:id="rId65"/>
    <p:sldId id="331" r:id="rId66"/>
    <p:sldId id="323" r:id="rId67"/>
    <p:sldId id="319" r:id="rId68"/>
    <p:sldId id="324" r:id="rId69"/>
    <p:sldId id="330" r:id="rId70"/>
    <p:sldId id="325" r:id="rId71"/>
    <p:sldId id="329" r:id="rId72"/>
    <p:sldId id="326" r:id="rId73"/>
    <p:sldId id="328" r:id="rId7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4660"/>
  </p:normalViewPr>
  <p:slideViewPr>
    <p:cSldViewPr>
      <p:cViewPr varScale="1">
        <p:scale>
          <a:sx n="45" d="100"/>
          <a:sy n="45" d="100"/>
        </p:scale>
        <p:origin x="10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016FB-6921-4044-99EF-22C010D69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0955-FADC-48BE-A6AC-73B184202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09470-FDB5-4E30-8C61-51714D09F3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014B-4977-491B-AB32-D427B1B94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4494-D2CA-4099-8815-54679BF68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640B-B90E-448E-9864-334BCB57A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BF26-BAEE-4D7E-8509-5356202AB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BD12-4D60-43A1-8CB3-67BCADAEE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F85A9-826E-46FC-8E6D-EB4BC19F03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1C39-B2BA-4C5F-9C63-E90F1CE8E4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6F04-7E9A-4BB2-9A04-064B4BB5A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C266478-98EA-47E8-A077-042240B5D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audio" Target="../media/audio5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7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slide" Target="slide5.xml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7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7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slide" Target="slide50.xml"/><Relationship Id="rId4" Type="http://schemas.openxmlformats.org/officeDocument/2006/relationships/audio" Target="../media/audio4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4704"/>
            <a:ext cx="8763000" cy="2667000"/>
          </a:xfrm>
        </p:spPr>
        <p:txBody>
          <a:bodyPr/>
          <a:lstStyle/>
          <a:p>
            <a:pPr eaLnBrk="1" hangingPunct="1">
              <a:defRPr/>
            </a:pPr>
            <a:r>
              <a:rPr lang="sk-SK" sz="5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Kto bude</a:t>
            </a: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 </a:t>
            </a:r>
            <a:r>
              <a:rPr lang="cs-CZ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milionárom</a:t>
            </a:r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?</a:t>
            </a:r>
            <a: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</a:br>
            <a:r>
              <a:rPr lang="en-GB" sz="5400" dirty="0">
                <a:solidFill>
                  <a:schemeClr val="bg1"/>
                </a:solidFill>
                <a:latin typeface="Lucida Console" pitchFamily="49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Lucida Console" pitchFamily="49" charset="0"/>
              </a:rPr>
            </a:br>
            <a:endParaRPr lang="en-US" sz="54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1050" y="4292600"/>
            <a:ext cx="5105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5400" dirty="0">
                <a:solidFill>
                  <a:schemeClr val="bg1"/>
                </a:solidFill>
                <a:latin typeface="Ravie" pitchFamily="82" charset="0"/>
              </a:rPr>
              <a:t>Ja, ty, on, alebo ona?</a:t>
            </a:r>
            <a:endParaRPr lang="en-GB" sz="5400" dirty="0"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205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576513"/>
            <a:ext cx="2159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zoom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3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11188" y="26035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8024813" cy="2057400"/>
          </a:xfrm>
        </p:spPr>
        <p:txBody>
          <a:bodyPr/>
          <a:lstStyle/>
          <a:p>
            <a:pPr eaLnBrk="1" hangingPunct="1"/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O mláďatá sa nestará: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877175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ďateľ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kukučka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orol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sýkorka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32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 mláďatá sa nestará: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ďateľ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kukučka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orol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sýkorka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300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4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Medzi obojživelníky nepatrí: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skokan hnedý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mlok bodkovaný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salamandra škvrnitá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slepúch lámavý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28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571500" y="381000"/>
            <a:ext cx="7886700" cy="2057400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Medzi obojživelníky nepatrí :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skokan hnedý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mlok bodkovaný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salamandra škvrnitá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slepúch lámavý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500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5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00063"/>
            <a:ext cx="8763000" cy="2667000"/>
          </a:xfrm>
        </p:spPr>
        <p:txBody>
          <a:bodyPr/>
          <a:lstStyle/>
          <a:p>
            <a:pPr eaLnBrk="1" hangingPunct="1">
              <a:defRPr/>
            </a:pPr>
            <a:r>
              <a:rPr lang="sk-SK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/>
            </a:r>
            <a:br>
              <a:rPr lang="sk-SK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</a:br>
            <a:r>
              <a:rPr lang="sk-SK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Klikaj iba na písmenka A,B,C,D.</a:t>
            </a:r>
            <a: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</a:br>
            <a:r>
              <a:rPr lang="en-GB" sz="5400" dirty="0">
                <a:solidFill>
                  <a:schemeClr val="bg1"/>
                </a:solidFill>
                <a:latin typeface="Lucida Console" pitchFamily="49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Lucida Console" pitchFamily="49" charset="0"/>
              </a:rPr>
            </a:br>
            <a:endParaRPr lang="en-US" sz="54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4375" y="4292600"/>
            <a:ext cx="7572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5400">
                <a:solidFill>
                  <a:schemeClr val="bg1"/>
                </a:solidFill>
                <a:latin typeface="Ravie" pitchFamily="82" charset="0"/>
              </a:rPr>
              <a:t>Ostatné pôjde samo.</a:t>
            </a:r>
            <a:endParaRPr lang="en-GB" sz="5400"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307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576513"/>
            <a:ext cx="2159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Ktorý živočích nevylučuje sliz? 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slizniak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karpatský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slimák pásikavý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dážďovka zemná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užovka hladká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1524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85813" y="2714625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slizniak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karpatský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slimák pásikavý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dážďovka zemná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užovka hladká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2546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Ktorý živočích nevylučuje sliz? </a:t>
            </a:r>
            <a:endParaRPr lang="sk-SK" sz="4800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1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6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kuriatko jedlé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hríb satan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masliak obyčajný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plávka zelená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8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19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5620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Ktorá z húb je jedovatá?</a:t>
            </a:r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kuriatko jedlé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hríb satan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masliak obyčajný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plávka zelená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42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Ktorá z húb je jedovatá?</a:t>
            </a:r>
            <a:endParaRPr lang="sk-SK" sz="4800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7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11188" y="188913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Z </a:t>
            </a:r>
            <a:r>
              <a:rPr lang="sk-SK" sz="4800" dirty="0" err="1" smtClean="0">
                <a:solidFill>
                  <a:schemeClr val="bg1"/>
                </a:solidFill>
                <a:latin typeface="Arial" charset="0"/>
              </a:rPr>
              <a:t>pabyľky</a:t>
            </a:r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sk-SK" sz="4800" dirty="0" err="1" smtClean="0">
                <a:solidFill>
                  <a:schemeClr val="bg1"/>
                </a:solidFill>
                <a:latin typeface="Arial" charset="0"/>
              </a:rPr>
              <a:t>pakorienkov</a:t>
            </a:r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 a palístkov sa skladá: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papraď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praslička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lišajník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mach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16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papraď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praslička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lišajník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mach 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38" name="Nadpis 18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2214562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 </a:t>
            </a:r>
            <a:r>
              <a:rPr lang="sk-SK" dirty="0" err="1" smtClean="0">
                <a:solidFill>
                  <a:schemeClr val="bg1"/>
                </a:solidFill>
                <a:latin typeface="Arial" charset="0"/>
              </a:rPr>
              <a:t>pabyľky</a:t>
            </a:r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sk-SK" dirty="0" err="1" smtClean="0">
                <a:solidFill>
                  <a:schemeClr val="bg1"/>
                </a:solidFill>
                <a:latin typeface="Arial" charset="0"/>
              </a:rPr>
              <a:t>pakorienkov</a:t>
            </a:r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 a palístkov sa skladá:</a:t>
            </a:r>
            <a:endParaRPr lang="sk-SK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8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11188" y="26035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hrab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smrek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borovica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lieska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10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11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812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Ktorý strom má listy?</a:t>
            </a:r>
            <a:endParaRPr lang="sk-SK" sz="4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Ktorý strom má listy?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2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hrab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smrek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borovica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lieska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9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Ktorý živočích nie je bylinožravec?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srnec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medveď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jeleň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6" action="ppaction://hlinksldjump">
                  <a:snd r:embed="rId4" name="zle2.wav"/>
                </a:hlinkClick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daniel</a:t>
            </a:r>
          </a:p>
          <a:p>
            <a:pPr eaLnBrk="1" hangingPunct="1">
              <a:buFontTx/>
              <a:buNone/>
            </a:pPr>
            <a:endParaRPr lang="sk-SK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8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1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srnec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medveď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jeleň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5" action="ppaction://hlinksldjump">
                  <a:snd r:embed="rId3" name="zle2.wav"/>
                </a:hlinkClick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daniel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8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29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8930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Ktorý živočích nie je bylinožravec?</a:t>
            </a:r>
            <a:endParaRPr lang="sk-SK" sz="4800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16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928938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10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71500" y="28575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85813" y="428625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Ulitu má:</a:t>
            </a:r>
            <a:br>
              <a:rPr lang="sk-SK" sz="48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  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dážďovka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rial" charset="0"/>
              </a:rPr>
              <a:t>had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5" action="ppaction://hlinksldjump">
                  <a:snd r:embed="rId6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cs-CZ" sz="4800" b="1" baseline="10000" dirty="0" smtClean="0">
                <a:solidFill>
                  <a:srgbClr val="FF9900"/>
                </a:solidFill>
                <a:latin typeface="Arial" charset="0"/>
              </a:rPr>
              <a:t>   </a:t>
            </a:r>
            <a:r>
              <a:rPr lang="cs-CZ" sz="5400" dirty="0" smtClean="0">
                <a:solidFill>
                  <a:schemeClr val="bg1"/>
                </a:solidFill>
                <a:latin typeface="Arial" charset="0"/>
              </a:rPr>
              <a:t>slimák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slizniak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40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Žubrienka: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žije na súši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vyvinie sa z nej had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má len dve končatiny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dýcha žiabrami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20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2004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Žubrienka: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žije na súši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vyvinie sa z nej had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má len dve končatiny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dýcha žiabrami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32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11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000" dirty="0" smtClean="0">
                <a:solidFill>
                  <a:schemeClr val="bg1"/>
                </a:solidFill>
                <a:latin typeface="Arial" charset="0"/>
              </a:rPr>
              <a:t>Pod kôrou stromov žije: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85813" y="264318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lykožrút smrekový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lumok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veľký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mravec lesný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križiak obyčajný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0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10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500063" y="271462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Pod kôrou stromov žije: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2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lykožrút smrekový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lumok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veľký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mravec lesný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križiak obyčajný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64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12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928688" y="357188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Ktorý lišajník rastie na múroch?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diskovník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múrový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dutohlávka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sobia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zemepisník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mapovitý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diskovka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bublinatá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96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2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diskovník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múrový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dutohlávka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sobia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zemepisník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mapovitý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diskovka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bublinatá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8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1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2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3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4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5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6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7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18" name="Nadpis 20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2071687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Ktorý lišajník rastie na múroch?</a:t>
            </a:r>
            <a:endParaRPr lang="sk-SK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Ulitu má:</a:t>
            </a:r>
            <a:br>
              <a:rPr lang="sk-SK" sz="4800" dirty="0" smtClean="0">
                <a:solidFill>
                  <a:schemeClr val="bg1"/>
                </a:solidFill>
                <a:latin typeface="Arial" charset="0"/>
              </a:rPr>
            </a:b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</a:t>
            </a:r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dážďovka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</a:t>
            </a:r>
            <a:r>
              <a:rPr lang="cs-CZ" sz="5400" dirty="0" smtClean="0">
                <a:solidFill>
                  <a:schemeClr val="bg1"/>
                </a:solidFill>
                <a:latin typeface="Arial" charset="0"/>
              </a:rPr>
              <a:t>had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</a:t>
            </a:r>
            <a:r>
              <a:rPr lang="cs-CZ" sz="4800" dirty="0" smtClean="0">
                <a:solidFill>
                  <a:schemeClr val="bg1"/>
                </a:solidFill>
                <a:latin typeface="Arial" charset="0"/>
              </a:rPr>
              <a:t>slimák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slizniak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125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13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chemeClr val="bg1"/>
                </a:solidFill>
                <a:latin typeface="Arial" charset="0"/>
              </a:rPr>
              <a:t>Kyslík vzniká pri:</a:t>
            </a:r>
            <a:br>
              <a:rPr lang="sk-SK" sz="4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40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5" action="ppaction://hlinksldjump">
                  <a:snd r:embed="rId4" name="zle2.wav"/>
                </a:hlinkClick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horení uhlia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dýchaní živočíchov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6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fotosyntéze rastlín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dýchaní rastlín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92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chemeClr val="bg1"/>
                </a:solidFill>
                <a:latin typeface="Arial" charset="0"/>
              </a:rPr>
              <a:t>Kyslík vzniká pri:</a:t>
            </a:r>
            <a:br>
              <a:rPr lang="sk-SK" b="1" dirty="0" smtClean="0">
                <a:solidFill>
                  <a:schemeClr val="bg1"/>
                </a:solidFill>
                <a:latin typeface="Arial" charset="0"/>
              </a:rPr>
            </a:b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14375" y="264318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3" name="zle2.wav"/>
                </a:hlinkClick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horení uhlia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dýchaní živočíchov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fotosyntéze rastlín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dýchaní rastlín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250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14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Na spodku klobúka lupene nemá: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bedľa vysoká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muchotrávka zelená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kozák osikový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rýdzik kravský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8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3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bedľa vysoká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muchotrávka zelená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kozák osikový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rýdzik kravský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1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3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4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5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6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7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8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09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9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Na spodku klobúka lupene nemá: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500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15</a:t>
            </a: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Symbolom Vysokých Tatier je: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85813" y="264318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borovica limba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prvosienka holá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plesnivec alpínsky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svišť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vrchovský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484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Symbolom Vysokých Tatier je: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borovica limba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prvosienka holá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plesnivec alpínsky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svišť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vrchovský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1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997200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8000" smtClean="0">
                <a:solidFill>
                  <a:schemeClr val="bg1"/>
                </a:solidFill>
                <a:latin typeface="Arial" charset="0"/>
              </a:rPr>
              <a:t>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97200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300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8000" smtClean="0">
                <a:solidFill>
                  <a:schemeClr val="bg1"/>
                </a:solidFill>
                <a:latin typeface="Arial" charset="0"/>
              </a:rPr>
              <a:t>20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sk-SK" sz="8000" smtClean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 2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8000" smtClean="0">
                <a:solidFill>
                  <a:schemeClr val="bg1"/>
                </a:solidFill>
                <a:latin typeface="Arial" charset="0"/>
              </a:rPr>
              <a:t>160</a:t>
            </a:r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8000" smtClean="0">
                <a:solidFill>
                  <a:schemeClr val="bg1"/>
                </a:solidFill>
                <a:latin typeface="Arial" charset="0"/>
              </a:rPr>
              <a:t>125 000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0003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http://www.primaryresources.co.uk/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RNDr. Marta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1. úprava: Mgr. Mária </a:t>
            </a:r>
            <a:r>
              <a:rPr lang="sk-SK" sz="2400" dirty="0" err="1" smtClean="0">
                <a:solidFill>
                  <a:schemeClr val="bg1"/>
                </a:solidFill>
              </a:rPr>
              <a:t>Hudáčeková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2. úprava – pre chémiu: Ing. </a:t>
            </a:r>
            <a:r>
              <a:rPr lang="sk-SK" sz="2400" dirty="0" err="1" smtClean="0">
                <a:solidFill>
                  <a:schemeClr val="bg1"/>
                </a:solidFill>
              </a:rPr>
              <a:t>Nadežda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Vičanová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rgbClr val="3399FF"/>
                </a:solidFill>
                <a:latin typeface="Arial" charset="0"/>
              </a:rPr>
              <a:t> </a:t>
            </a:r>
            <a:r>
              <a:rPr lang="sk-SK" sz="1800" dirty="0" smtClean="0">
                <a:solidFill>
                  <a:schemeClr val="bg1"/>
                </a:solidFill>
              </a:rPr>
              <a:t>2010</a:t>
            </a:r>
            <a:endParaRPr 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Tkanie sietí je typické pre:</a:t>
            </a: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pavúky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mravce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včely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kliešte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36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71500" y="47148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71500" y="271462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57250" y="2643188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2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pavúky</a:t>
            </a: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mravce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včely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kliešte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58" name="Nadpis 1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04963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Tkanie siete je typické pre:</a:t>
            </a:r>
            <a:endParaRPr lang="sk-SK" dirty="0" smtClean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845</Words>
  <Application>Microsoft Office PowerPoint</Application>
  <PresentationFormat>Prezentácia na obrazovke (4:3)</PresentationFormat>
  <Paragraphs>195</Paragraphs>
  <Slides>73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73</vt:i4>
      </vt:variant>
    </vt:vector>
  </HeadingPairs>
  <TitlesOfParts>
    <vt:vector size="79" baseType="lpstr">
      <vt:lpstr>Arial</vt:lpstr>
      <vt:lpstr>Lucida Console</vt:lpstr>
      <vt:lpstr>Old English Text MT</vt:lpstr>
      <vt:lpstr>Ravie</vt:lpstr>
      <vt:lpstr>Times New Roman</vt:lpstr>
      <vt:lpstr>Default Design</vt:lpstr>
      <vt:lpstr>Kto bude milionárom?  </vt:lpstr>
      <vt:lpstr> Klikaj iba na písmenka A,B,C,D.  </vt:lpstr>
      <vt:lpstr>Otázka č. 1</vt:lpstr>
      <vt:lpstr>Ulitu má:   </vt:lpstr>
      <vt:lpstr>Ulitu má: </vt:lpstr>
      <vt:lpstr> 100</vt:lpstr>
      <vt:lpstr>Otázka č. 2</vt:lpstr>
      <vt:lpstr>Tkanie sietí je typické pre:</vt:lpstr>
      <vt:lpstr>Tkanie siete je typické pre:</vt:lpstr>
      <vt:lpstr> 200</vt:lpstr>
      <vt:lpstr>Otázka č. 3</vt:lpstr>
      <vt:lpstr> O mláďatá sa nestará:</vt:lpstr>
      <vt:lpstr>O mláďatá sa nestará:</vt:lpstr>
      <vt:lpstr> 300</vt:lpstr>
      <vt:lpstr>Otázka č. 4</vt:lpstr>
      <vt:lpstr>Medzi obojživelníky nepatrí:</vt:lpstr>
      <vt:lpstr>Medzi obojživelníky nepatrí :</vt:lpstr>
      <vt:lpstr> 500</vt:lpstr>
      <vt:lpstr>Otázka č. 5</vt:lpstr>
      <vt:lpstr>Ktorý živočích nevylučuje sliz? </vt:lpstr>
      <vt:lpstr>Ktorý živočích nevylučuje sliz? </vt:lpstr>
      <vt:lpstr>  1 000</vt:lpstr>
      <vt:lpstr>Otázka č. 6</vt:lpstr>
      <vt:lpstr>Ktorá z húb je jedovatá?</vt:lpstr>
      <vt:lpstr>Ktorá z húb je jedovatá?</vt:lpstr>
      <vt:lpstr>    2 000</vt:lpstr>
      <vt:lpstr>Otázka č. 7</vt:lpstr>
      <vt:lpstr>Z pabyľky, pakorienkov a palístkov sa skladá:</vt:lpstr>
      <vt:lpstr>Z pabyľky, pakorienkov a palístkov sa skladá:</vt:lpstr>
      <vt:lpstr>    4 000</vt:lpstr>
      <vt:lpstr>Otázka č. 8</vt:lpstr>
      <vt:lpstr>Ktorý strom má listy?</vt:lpstr>
      <vt:lpstr>Ktorý strom má listy?</vt:lpstr>
      <vt:lpstr>   8 000</vt:lpstr>
      <vt:lpstr>Otázka č. 9</vt:lpstr>
      <vt:lpstr>Ktorý živočích nie je bylinožravec?</vt:lpstr>
      <vt:lpstr>Ktorý živočích nie je bylinožravec?</vt:lpstr>
      <vt:lpstr> 16 000</vt:lpstr>
      <vt:lpstr>Otázka č. 10</vt:lpstr>
      <vt:lpstr>Žubrienka:</vt:lpstr>
      <vt:lpstr>Žubrienka:</vt:lpstr>
      <vt:lpstr> 32 000</vt:lpstr>
      <vt:lpstr>Otázka č. 11</vt:lpstr>
      <vt:lpstr>Pod kôrou stromov žije:</vt:lpstr>
      <vt:lpstr>Pod kôrou stromov žije:</vt:lpstr>
      <vt:lpstr> 64 000</vt:lpstr>
      <vt:lpstr>Otázka č. 12</vt:lpstr>
      <vt:lpstr>Ktorý lišajník rastie na múroch?</vt:lpstr>
      <vt:lpstr>Ktorý lišajník rastie na múroch?</vt:lpstr>
      <vt:lpstr> 125 000</vt:lpstr>
      <vt:lpstr>Otázka č. 13</vt:lpstr>
      <vt:lpstr>Kyslík vzniká pri:  </vt:lpstr>
      <vt:lpstr>Kyslík vzniká pri: </vt:lpstr>
      <vt:lpstr> 250 000</vt:lpstr>
      <vt:lpstr>Otázka č. 14</vt:lpstr>
      <vt:lpstr>Na spodku klobúka lupene nemá:</vt:lpstr>
      <vt:lpstr>Na spodku klobúka lupene nemá:</vt:lpstr>
      <vt:lpstr> 500 000</vt:lpstr>
      <vt:lpstr>Otázka č. 15</vt:lpstr>
      <vt:lpstr>Symbolom Vysokých Tatier je:</vt:lpstr>
      <vt:lpstr>Symbolom Vysokých Tatier je:</vt:lpstr>
      <vt:lpstr> 1 000 000</vt:lpstr>
      <vt:lpstr>Zdroj: http://www.primaryresources.co.uk/   a RNDr. Marta Megyesiová 1. úprava: Mgr. Mária Hudáčeková 2. úprava – pre chémiu: Ing. Nadežda Vičanová 2010</vt:lpstr>
      <vt:lpstr> 0</vt:lpstr>
      <vt:lpstr>Zdroj: http://www.primaryresources.co.uk/   a RNDr. Marta Megyesiová 1. úprava: Mgr. Mária Hudáčeková 2. úprava – pre chémiu: Ing. Nadežda Vičanová 2010</vt:lpstr>
      <vt:lpstr> 300</vt:lpstr>
      <vt:lpstr>Zdroj: http://www.primaryresources.co.uk/   a RNDr. Marta Megyesiová 1. úprava: Mgr. Mária Hudáčeková 2. úprava – pre chémiu: Ing. Nadežda Vičanová 2010</vt:lpstr>
      <vt:lpstr> 2000</vt:lpstr>
      <vt:lpstr>Zdroj: http://www.primaryresources.co.uk/   a RNDr. Marta Megyesiová 1. úprava: Mgr. Mária Hudáčeková 2. úprava – pre chémiu: Ing. Nadežda Vičanová 2010</vt:lpstr>
      <vt:lpstr> 16000</vt:lpstr>
      <vt:lpstr>Zdroj: http://www.primaryresources.co.uk/   a RNDr. Marta Megyesiová 1. úprava: Mgr. Mária Hudáčeková 2. úprava – pre chémiu: Ing. Nadežda Vičanová 2010</vt:lpstr>
      <vt:lpstr> 125 000</vt:lpstr>
      <vt:lpstr>Zdroj: http://www.primaryresources.co.uk/   a RNDr. Marta Megyesiová 1. úprava: Mgr. Mária Hudáčeková 2. úprava – pre chémiu: Ing. Nadežda Vičanová  2010</vt:lpstr>
    </vt:vector>
  </TitlesOfParts>
  <Company>NETLinc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STNG11</dc:creator>
  <cp:lastModifiedBy>HP</cp:lastModifiedBy>
  <cp:revision>178</cp:revision>
  <dcterms:created xsi:type="dcterms:W3CDTF">2003-05-20T13:35:24Z</dcterms:created>
  <dcterms:modified xsi:type="dcterms:W3CDTF">2021-02-05T14:51:16Z</dcterms:modified>
</cp:coreProperties>
</file>