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66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18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1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482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686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2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40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00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219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66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9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5127-E6F9-4800-AE74-6D73512A0200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DA21-BA4C-4A04-8574-3F3C0D2D21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40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72208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Vysokohorské </a:t>
            </a:r>
            <a:r>
              <a:rPr lang="sk-SK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k-SK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k-SK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rastliny </a:t>
            </a:r>
            <a:r>
              <a:rPr lang="sk-SK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živočíchy </a:t>
            </a:r>
            <a:endParaRPr lang="sk-SK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5661248"/>
            <a:ext cx="5544616" cy="864096"/>
          </a:xfrm>
        </p:spPr>
        <p:txBody>
          <a:bodyPr>
            <a:normAutofit/>
          </a:bodyPr>
          <a:lstStyle/>
          <a:p>
            <a:pPr algn="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BIOLÓGIA pre 5. ročník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235796" cy="32357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49743"/>
            <a:ext cx="2232248" cy="20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Vysokohorské živočíchy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377991" cy="32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Bezstavovce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mic Sans MS" pitchFamily="66" charset="0"/>
              </a:rPr>
              <a:t>s</a:t>
            </a:r>
            <a:r>
              <a:rPr lang="sk-SK" dirty="0" smtClean="0">
                <a:latin typeface="Comic Sans MS" pitchFamily="66" charset="0"/>
              </a:rPr>
              <a:t>limáky</a:t>
            </a:r>
          </a:p>
          <a:p>
            <a:r>
              <a:rPr lang="sk-SK" dirty="0">
                <a:latin typeface="Comic Sans MS" pitchFamily="66" charset="0"/>
              </a:rPr>
              <a:t>h</a:t>
            </a:r>
            <a:r>
              <a:rPr lang="sk-SK" dirty="0" smtClean="0">
                <a:latin typeface="Comic Sans MS" pitchFamily="66" charset="0"/>
              </a:rPr>
              <a:t>myz</a:t>
            </a:r>
          </a:p>
          <a:p>
            <a:r>
              <a:rPr lang="sk-SK" dirty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avúky 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65849"/>
            <a:ext cx="6409122" cy="30721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89" y="1916832"/>
            <a:ext cx="2743200" cy="1533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03" y="4365104"/>
            <a:ext cx="2809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Stavovce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RYBY: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Pstruh potočný  </a:t>
            </a:r>
            <a:endParaRPr lang="sk-SK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21" y="2996952"/>
            <a:ext cx="437997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47625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VTÁKY: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sk-SK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Oriešnica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sk-SK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     Orol skalný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0" y="3140967"/>
            <a:ext cx="2713484" cy="36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611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CICAVCE: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Svišť</a:t>
            </a:r>
          </a:p>
          <a:p>
            <a:pPr marL="0" indent="0">
              <a:buNone/>
            </a:pP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Kamzík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3600400" cy="27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645024"/>
            <a:ext cx="3960440" cy="298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448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ĎAKUJEM </a:t>
            </a:r>
            <a:endParaRPr lang="sk-SK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sk-SK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 </a:t>
            </a:r>
            <a:r>
              <a:rPr lang="sk-SK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POZORNOSŤ!</a:t>
            </a:r>
            <a:endParaRPr lang="sk-SK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4502993" cy="39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96" y="1318969"/>
            <a:ext cx="2829694" cy="28296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Kde žijú?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Comic Sans MS" pitchFamily="66" charset="0"/>
              </a:rPr>
              <a:t>vo vysokohorských spoločenstvách</a:t>
            </a:r>
          </a:p>
          <a:p>
            <a:pPr marL="0" indent="0">
              <a:buNone/>
            </a:pPr>
            <a:endParaRPr lang="sk-SK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VYSOKOHORSKÉ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SPOLOČENSTVO </a:t>
            </a: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= spoločenstvo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najvyšších polôh </a:t>
            </a: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= najmenej zasiahnuté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činnosťou  </a:t>
            </a:r>
            <a:r>
              <a:rPr lang="sk-SK" dirty="0" smtClean="0">
                <a:latin typeface="Comic Sans MS" pitchFamily="66" charset="0"/>
              </a:rPr>
              <a:t>        </a:t>
            </a: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= tvorí ho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horná hranica lesa</a:t>
            </a:r>
            <a:r>
              <a:rPr lang="sk-SK" dirty="0" smtClean="0">
                <a:latin typeface="Comic Sans MS" pitchFamily="66" charset="0"/>
              </a:rPr>
              <a:t>,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kosodrevina</a:t>
            </a:r>
            <a:r>
              <a:rPr lang="sk-SK" dirty="0" smtClean="0">
                <a:latin typeface="Comic Sans MS" pitchFamily="66" charset="0"/>
              </a:rPr>
              <a:t>,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horské lúky </a:t>
            </a:r>
            <a:r>
              <a:rPr lang="sk-SK" dirty="0" smtClean="0">
                <a:latin typeface="Comic Sans MS" pitchFamily="66" charset="0"/>
              </a:rPr>
              <a:t>a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skalné bradlá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73838"/>
            <a:ext cx="458501" cy="65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Čím sa líšia vysokohorské rastliny a živočíchy od iných?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useli sa prispôsobiť 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DRSNÝM KLIMATICKÝM PODMIENKAM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</a:t>
            </a:r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tuhá 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dlhá zima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bohatá na sneh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	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krátke leto</a:t>
            </a:r>
            <a:endParaRPr lang="sk-SK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411760" y="2564904"/>
            <a:ext cx="216024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625728" y="2564904"/>
            <a:ext cx="0" cy="1699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98431"/>
            <a:ext cx="1509886" cy="14343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1925"/>
            <a:ext cx="1888266" cy="19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0" y="2996952"/>
            <a:ext cx="2333625" cy="36861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Vysokohorské rastliny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sú 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nízke, drobné</a:t>
            </a:r>
          </a:p>
          <a:p>
            <a:pPr>
              <a:buFontTx/>
              <a:buChar char="-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rastú v </a:t>
            </a:r>
            <a:r>
              <a:rPr lang="sk-SK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poduškovitých</a:t>
            </a:r>
            <a:r>
              <a:rPr lang="sk-SK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formách 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odolávajú 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náporu vetra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lepšie udržiavajú 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vlhko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teplo</a:t>
            </a: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860032" y="2852936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31" y="2564904"/>
            <a:ext cx="54292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Borovica kosodrevinová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</a:t>
            </a:r>
            <a:r>
              <a:rPr lang="sk-SK" dirty="0" smtClean="0">
                <a:latin typeface="Comic Sans MS" pitchFamily="66" charset="0"/>
              </a:rPr>
              <a:t>kosodrevina</a:t>
            </a:r>
          </a:p>
          <a:p>
            <a:pPr>
              <a:buFontTx/>
              <a:buChar char="-"/>
            </a:pPr>
            <a:r>
              <a:rPr lang="sk-SK" dirty="0">
                <a:latin typeface="Comic Sans MS" pitchFamily="66" charset="0"/>
              </a:rPr>
              <a:t>v</a:t>
            </a:r>
            <a:r>
              <a:rPr lang="sk-SK" dirty="0" smtClean="0">
                <a:latin typeface="Comic Sans MS" pitchFamily="66" charset="0"/>
              </a:rPr>
              <a:t>o zväzku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2 ihlice</a:t>
            </a:r>
          </a:p>
          <a:p>
            <a:pPr>
              <a:buFontTx/>
              <a:buChar char="-"/>
            </a:pPr>
            <a:endParaRPr lang="sk-SK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13906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41" y="2315784"/>
            <a:ext cx="3309551" cy="441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Borovica limbová </a:t>
            </a:r>
            <a:endParaRPr lang="sk-SK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>
                <a:latin typeface="Comic Sans MS" pitchFamily="66" charset="0"/>
              </a:rPr>
              <a:t>má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širokú zaokrúhlenú </a:t>
            </a:r>
            <a:r>
              <a:rPr lang="sk-SK" dirty="0" smtClean="0">
                <a:latin typeface="Comic Sans MS" pitchFamily="66" charset="0"/>
              </a:rPr>
              <a:t>korunu</a:t>
            </a:r>
          </a:p>
          <a:p>
            <a:pPr>
              <a:buFontTx/>
              <a:buChar char="-"/>
            </a:pPr>
            <a:r>
              <a:rPr lang="sk-SK" dirty="0">
                <a:latin typeface="Comic Sans MS" pitchFamily="66" charset="0"/>
              </a:rPr>
              <a:t>v</a:t>
            </a:r>
            <a:r>
              <a:rPr lang="sk-SK" dirty="0" smtClean="0">
                <a:latin typeface="Comic Sans MS" pitchFamily="66" charset="0"/>
              </a:rPr>
              <a:t>o zväzku má </a:t>
            </a:r>
            <a:r>
              <a:rPr lang="sk-SK" dirty="0" smtClean="0">
                <a:solidFill>
                  <a:srgbClr val="00B050"/>
                </a:solidFill>
                <a:latin typeface="Comic Sans MS" pitchFamily="66" charset="0"/>
              </a:rPr>
              <a:t>5 ihlíc</a:t>
            </a:r>
            <a:endParaRPr lang="sk-SK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Horec bodkovaný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519264" cy="46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Lomikameň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43017" cy="46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Plesnivec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876253" cy="51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154</Words>
  <Application>Microsoft Office PowerPoint</Application>
  <PresentationFormat>Prezentácia na obrazovke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Motiv systému Office</vt:lpstr>
      <vt:lpstr>Vysokohorské  rastliny a živočíchy </vt:lpstr>
      <vt:lpstr>Kde žijú?</vt:lpstr>
      <vt:lpstr>Čím sa líšia vysokohorské rastliny a živočíchy od iných?</vt:lpstr>
      <vt:lpstr>Vysokohorské rastliny</vt:lpstr>
      <vt:lpstr>Borovica kosodrevinová </vt:lpstr>
      <vt:lpstr>Borovica limbová </vt:lpstr>
      <vt:lpstr>Horec bodkovaný </vt:lpstr>
      <vt:lpstr>Lomikameň</vt:lpstr>
      <vt:lpstr>Plesnivec</vt:lpstr>
      <vt:lpstr>Vysokohorské živočíchy </vt:lpstr>
      <vt:lpstr>Bezstavovce </vt:lpstr>
      <vt:lpstr>Stavovce 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Vysokohorské rastliny a živočíchy</dc:title>
  <dc:creator>Katarína Prochásková</dc:creator>
  <cp:lastModifiedBy>HP</cp:lastModifiedBy>
  <cp:revision>9</cp:revision>
  <dcterms:created xsi:type="dcterms:W3CDTF">2015-12-07T13:30:44Z</dcterms:created>
  <dcterms:modified xsi:type="dcterms:W3CDTF">2021-02-05T14:44:34Z</dcterms:modified>
</cp:coreProperties>
</file>