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6" r:id="rId3"/>
    <p:sldId id="267" r:id="rId4"/>
    <p:sldId id="268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1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ĺžni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obsah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obsah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sk-SK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obsah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obsah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ĺžni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ĺžni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ĺžni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obsah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vná spojnic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DEB7AFF-DF25-453B-9DE9-06C5FBD99950}" type="datetimeFigureOut">
              <a:rPr lang="sk-SK" smtClean="0"/>
              <a:pPr/>
              <a:t>12.02.2021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CA00A12-0C67-423B-B8F7-6EC66134D85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Ľadovec ako geologický činiteľ</a:t>
            </a:r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7948613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485775"/>
          </a:xfrm>
        </p:spPr>
        <p:txBody>
          <a:bodyPr>
            <a:noAutofit/>
          </a:bodyPr>
          <a:lstStyle/>
          <a:p>
            <a:r>
              <a:rPr lang="sk-SK" sz="3200" b="1" i="1" dirty="0" smtClean="0">
                <a:solidFill>
                  <a:srgbClr val="0033CC"/>
                </a:solidFill>
              </a:rPr>
              <a:t>Plesá </a:t>
            </a:r>
            <a:endParaRPr lang="sk-SK" sz="3200" b="1" i="1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858125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875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968152"/>
          </a:xfrm>
        </p:spPr>
        <p:txBody>
          <a:bodyPr>
            <a:no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 ľadovec</a:t>
            </a:r>
            <a:endParaRPr lang="sk-SK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4"/>
            <a:ext cx="864399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-27384"/>
            <a:ext cx="8534400" cy="864096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</a:rPr>
              <a:t>Kontinentálny ľadovec</a:t>
            </a:r>
            <a:endParaRPr lang="sk-SK" sz="3200" b="1" dirty="0">
              <a:solidFill>
                <a:srgbClr val="00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05006"/>
            <a:ext cx="8215370" cy="545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0648"/>
            <a:ext cx="5509438" cy="389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3501008"/>
            <a:ext cx="4464855" cy="297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968152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Ľadovcový </a:t>
            </a:r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kotol (</a:t>
            </a:r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kar)</a:t>
            </a:r>
            <a:endParaRPr lang="sk-SK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8730333" cy="448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Ľadovcový splaz</a:t>
            </a:r>
            <a:endParaRPr lang="sk-SK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828675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Ľadovcový splaz</a:t>
            </a:r>
            <a:endParaRPr lang="sk-SK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858125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8234363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072437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čiansky">
  <a:themeElements>
    <a:clrScheme name="Občiansky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bčiansky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bčiansky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18</Words>
  <Application>Microsoft Office PowerPoint</Application>
  <PresentationFormat>Prezentácia na obrazovke (4:3)</PresentationFormat>
  <Paragraphs>7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Georgia</vt:lpstr>
      <vt:lpstr>Wingdings</vt:lpstr>
      <vt:lpstr>Wingdings 2</vt:lpstr>
      <vt:lpstr>Občiansky</vt:lpstr>
      <vt:lpstr>Ľadovec ako geologický činiteľ</vt:lpstr>
      <vt:lpstr>Horský ľadovec</vt:lpstr>
      <vt:lpstr>Kontinentálny ľadovec</vt:lpstr>
      <vt:lpstr>Prezentácia programu PowerPoint</vt:lpstr>
      <vt:lpstr>Ľadovcový kotol (kar)</vt:lpstr>
      <vt:lpstr>Ľadovcový splaz</vt:lpstr>
      <vt:lpstr>Ľadovcový splaz</vt:lpstr>
      <vt:lpstr>Prezentácia programu PowerPoint</vt:lpstr>
      <vt:lpstr>Prezentácia programu PowerPoint</vt:lpstr>
      <vt:lpstr>Prezentácia programu PowerPoint</vt:lpstr>
      <vt:lpstr>Plesá 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Ľadovec ako geologický činiteľ</dc:title>
  <dc:creator>Lucia</dc:creator>
  <cp:lastModifiedBy>HP</cp:lastModifiedBy>
  <cp:revision>6</cp:revision>
  <dcterms:created xsi:type="dcterms:W3CDTF">2015-02-27T12:29:56Z</dcterms:created>
  <dcterms:modified xsi:type="dcterms:W3CDTF">2021-02-12T15:02:03Z</dcterms:modified>
</cp:coreProperties>
</file>