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58" r:id="rId5"/>
    <p:sldId id="271" r:id="rId6"/>
    <p:sldId id="260" r:id="rId7"/>
    <p:sldId id="259" r:id="rId8"/>
    <p:sldId id="269" r:id="rId9"/>
    <p:sldId id="267" r:id="rId10"/>
    <p:sldId id="268" r:id="rId11"/>
    <p:sldId id="277" r:id="rId12"/>
    <p:sldId id="273" r:id="rId13"/>
    <p:sldId id="263" r:id="rId14"/>
    <p:sldId id="261" r:id="rId15"/>
    <p:sldId id="266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009900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660"/>
  </p:normalViewPr>
  <p:slideViewPr>
    <p:cSldViewPr>
      <p:cViewPr varScale="1">
        <p:scale>
          <a:sx n="41" d="100"/>
          <a:sy n="41" d="100"/>
        </p:scale>
        <p:origin x="11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7109-4EDB-4EFC-A171-BCAA7E008B7A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259B0-8FAA-4A73-A6C4-E703EC7D045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913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60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25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5719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3053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2008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04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891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986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580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5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728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265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53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550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259B0-8FAA-4A73-A6C4-E703EC7D0457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81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09FA6-76B6-4947-B8C6-6E44CD217451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5724-EBC8-461D-B457-31B9F0FACE1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0418" cy="6858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Obdĺžnik 4"/>
          <p:cNvSpPr/>
          <p:nvPr/>
        </p:nvSpPr>
        <p:spPr>
          <a:xfrm>
            <a:off x="1547664" y="548680"/>
            <a:ext cx="54938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9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urlz MT" pitchFamily="82" charset="0"/>
              </a:rPr>
              <a:t>MONZÚN</a:t>
            </a:r>
            <a:endParaRPr lang="sk-SK" sz="96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dia_monsoon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54200"/>
            <a:ext cx="66294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DSC02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0" y="548680"/>
            <a:ext cx="493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... ale aj komplikujúce život</a:t>
            </a:r>
            <a:endParaRPr lang="sk-S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8" y="0"/>
            <a:ext cx="47844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Sokotr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556" y="2778760"/>
            <a:ext cx="5372443" cy="40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611560" y="22768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Panovanie zimného monzúnu je hrozbou pre úrodu. Dlhodobý nedostatok zrážok kráča ruka v ruke s neúrodou, ktorá môže smerovať k vypuknutiu hladomoru.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483768" y="260648"/>
            <a:ext cx="4179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Vplyv človeka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1700808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priebehu posledných 20 rokov minulého storočia mali monzúny tendenciu zlyhať pri svojom pravidelnom posune z oblasti rovníkovej Afriky do 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Sahelu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 rokoch 2001 až 2004, kedy sa začala kryštalizovať podoba teórie globálneho stmievania (pokles intenzity dopadajúceho slnečného žiarenia v dôsledku znečistenia atmosféry), bolo pravdepodobne nájdené vysvetlenie, že práve globálne stmievanie je s veľkou pravdepodobnosťou príčinou zlyhania afrických 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monzúnových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dažďov – slnečná energia, znížená o časť, ktorá cez znečistenú atmosféru nedopadne na povrch Zeme, nestačí k dostatočnému ohrevu súše i vodných plôch, aby mohol vzniknúť 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drift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zrážkových mrakov.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9512" y="188640"/>
            <a:ext cx="87926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Odporúčania na </a:t>
            </a:r>
            <a:r>
              <a:rPr lang="sk-SK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monzúnovú</a:t>
            </a:r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sezónu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0" y="2492896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zostaňte na pevnine mimo dosahu riek a zaplavených oblastí</a:t>
            </a:r>
          </a:p>
          <a:p>
            <a:pPr algn="just">
              <a:buFont typeface="Wingdings" pitchFamily="2" charset="2"/>
              <a:buChar char="q"/>
            </a:pPr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nejazdite do zaplavených oblasti, vyhnite sa nestabilným </a:t>
            </a:r>
          </a:p>
          <a:p>
            <a:pPr algn="just"/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mostom a zatopeným cestám</a:t>
            </a:r>
          </a:p>
          <a:p>
            <a:pPr algn="just">
              <a:buFont typeface="Wingdings" pitchFamily="2" charset="2"/>
              <a:buChar char="q"/>
            </a:pPr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pozorne sledujte pokyny miestnych úradov</a:t>
            </a:r>
          </a:p>
          <a:p>
            <a:pPr algn="just">
              <a:buFont typeface="Wingdings" pitchFamily="2" charset="2"/>
              <a:buChar char="q"/>
            </a:pPr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pokiaľ bývate v nízko položených oblastiach, v blízkosti rieky</a:t>
            </a:r>
          </a:p>
          <a:p>
            <a:pPr algn="just"/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alebo pozdĺž pobrežia, pripravte sa na možnú evakuáciu</a:t>
            </a:r>
          </a:p>
          <a:p>
            <a:pPr algn="just">
              <a:buFont typeface="Wingdings" pitchFamily="2" charset="2"/>
              <a:buChar char="q"/>
            </a:pPr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uistite sa, že váš majetok je chránený proti strate a poškodeniu</a:t>
            </a:r>
          </a:p>
          <a:p>
            <a:pPr algn="just"/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povodňami</a:t>
            </a:r>
          </a:p>
          <a:p>
            <a:pPr algn="just">
              <a:buFont typeface="Wingdings" pitchFamily="2" charset="2"/>
              <a:buChar char="q"/>
            </a:pPr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vyhnite sa výjazdu na more v malých lodiach a rybárskych člnoch</a:t>
            </a:r>
          </a:p>
          <a:p>
            <a:pPr algn="just">
              <a:buFont typeface="Wingdings" pitchFamily="2" charset="2"/>
              <a:buChar char="q"/>
            </a:pPr>
            <a:r>
              <a:rPr lang="sk-SK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zaistite si dostatočné množstvo vody a potravín</a:t>
            </a:r>
            <a:endParaRPr lang="sk-SK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38992" y="2420888"/>
            <a:ext cx="45272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Zaujímavosť</a:t>
            </a:r>
            <a:endParaRPr lang="sk-SK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149" y="2924945"/>
            <a:ext cx="6236851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23928" cy="490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396449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605207" y="105652"/>
            <a:ext cx="75377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Zisti, čo spôsobil monzún</a:t>
            </a:r>
          </a:p>
          <a:p>
            <a:pPr algn="ctr"/>
            <a:r>
              <a:rPr lang="sk-SK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Kublajchánovi</a:t>
            </a:r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03848" y="188640"/>
            <a:ext cx="2475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História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0" y="141277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arabského slova </a:t>
            </a:r>
            <a:r>
              <a:rPr lang="sk-SK" sz="3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MAUSIN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čo v preklade</a:t>
            </a:r>
          </a:p>
          <a:p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znamená sezóna, ročné obdobie</a:t>
            </a:r>
          </a:p>
          <a:p>
            <a:endParaRPr lang="sk-SK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starovekí  obchodníci, ktorí sa plavili po </a:t>
            </a:r>
          </a:p>
          <a:p>
            <a:pPr algn="just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Indickom oceáne a priľahlom Arabskom mori</a:t>
            </a:r>
          </a:p>
          <a:p>
            <a:pPr algn="just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ho využívali k popisu striedania vetrov, ktoré</a:t>
            </a:r>
          </a:p>
          <a:p>
            <a:pPr algn="just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v priebehu zimy viali zo severovýchodu a v </a:t>
            </a:r>
          </a:p>
          <a:p>
            <a:pPr algn="just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priebehu leta z opačnej  strany 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9512" y="170080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Monzúny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pravidelné vzduchové prúdy v niektorých oblastiach Zeme, ktoré striedajú svoj smer v zime a v lete. </a:t>
            </a:r>
          </a:p>
          <a:p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Príčiny vzniku: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rozdielne ohrievanie kontinentov a oceánov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tvorba tlakových výší a níží </a:t>
            </a:r>
          </a:p>
          <a:p>
            <a:pPr>
              <a:buFontTx/>
              <a:buChar char="-"/>
            </a:pPr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Výskyt</a:t>
            </a:r>
            <a:r>
              <a:rPr lang="sk-SK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sk-SK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južná, juhovýchodná a východná Ázia, severná  	  	   Austrália, západná Afrika, Južná Amerika</a:t>
            </a:r>
          </a:p>
          <a:p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483768" y="188640"/>
            <a:ext cx="4602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Charakteristika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19672" y="18864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Rozšírenie</a:t>
            </a:r>
            <a:endParaRPr lang="sk-SK" sz="5400" b="1" spc="50" dirty="0">
              <a:ln w="11430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11765" b="12555"/>
          <a:stretch/>
        </p:blipFill>
        <p:spPr bwMode="auto">
          <a:xfrm>
            <a:off x="449796" y="1340768"/>
            <a:ext cx="81003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59632" y="188640"/>
            <a:ext cx="6618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Rozdelenie monzúnov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67544" y="155679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sk-SK" sz="4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podľa časového výskytu: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k-SK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zimný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k-SK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letný </a:t>
            </a:r>
          </a:p>
          <a:p>
            <a:pPr marL="342900" indent="-342900"/>
            <a:endParaRPr 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sk-SK" sz="4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z geografického hľadiska:</a:t>
            </a: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k-SK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tropický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k-SK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k-SK" sz="4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mimotropický</a:t>
            </a:r>
            <a:endParaRPr lang="sk-SK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68760"/>
            <a:ext cx="91085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ípka doľava 3"/>
          <p:cNvSpPr/>
          <p:nvPr/>
        </p:nvSpPr>
        <p:spPr>
          <a:xfrm>
            <a:off x="3779912" y="2420888"/>
            <a:ext cx="3024336" cy="792088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80831" y="0"/>
            <a:ext cx="676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Zimný (suchý) monzún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68761"/>
            <a:ext cx="91085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ípka doprava 3"/>
          <p:cNvSpPr/>
          <p:nvPr/>
        </p:nvSpPr>
        <p:spPr>
          <a:xfrm>
            <a:off x="0" y="1916832"/>
            <a:ext cx="2808312" cy="864096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lak 4"/>
          <p:cNvSpPr/>
          <p:nvPr/>
        </p:nvSpPr>
        <p:spPr>
          <a:xfrm>
            <a:off x="3059832" y="1412776"/>
            <a:ext cx="3096344" cy="15121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1324847" y="0"/>
            <a:ext cx="6480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Letný </a:t>
            </a:r>
            <a:r>
              <a:rPr lang="sk-SK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vlhký) monzún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Rovná spojnica 7"/>
          <p:cNvCxnSpPr/>
          <p:nvPr/>
        </p:nvCxnSpPr>
        <p:spPr>
          <a:xfrm rot="5400000">
            <a:off x="3023828" y="3248980"/>
            <a:ext cx="6480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rot="5400000">
            <a:off x="3563888" y="3212976"/>
            <a:ext cx="43204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 rot="5400000">
            <a:off x="3275856" y="3933056"/>
            <a:ext cx="57606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 rot="5400000">
            <a:off x="4463988" y="3320988"/>
            <a:ext cx="5040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rot="5400000">
            <a:off x="4752020" y="3392996"/>
            <a:ext cx="5040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rot="5400000">
            <a:off x="3959932" y="3825044"/>
            <a:ext cx="5040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rot="5400000">
            <a:off x="5112060" y="3104964"/>
            <a:ext cx="5040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 rot="5400000">
            <a:off x="4608004" y="4041068"/>
            <a:ext cx="5040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 rot="5400000">
            <a:off x="5688124" y="2744924"/>
            <a:ext cx="5040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 rot="5400000">
            <a:off x="5400092" y="3609020"/>
            <a:ext cx="5040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921071" y="2636912"/>
            <a:ext cx="6107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Dôsledky monzúnov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31203583_f38ad858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tea_plan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5905"/>
            <a:ext cx="5868144" cy="391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323528" y="548680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Letný monzún prináša blahodarné zrážky  pre poľnohospodárstvo...</a:t>
            </a:r>
            <a:endParaRPr lang="sk-SK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397</Words>
  <Application>Microsoft Office PowerPoint</Application>
  <PresentationFormat>Prezentácia na obrazovke (4:3)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Arabic Typesetting</vt:lpstr>
      <vt:lpstr>Arial</vt:lpstr>
      <vt:lpstr>Calibri</vt:lpstr>
      <vt:lpstr>Curlz MT</vt:lpstr>
      <vt:lpstr>Times New Roman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michael kollar</dc:creator>
  <cp:lastModifiedBy>HP</cp:lastModifiedBy>
  <cp:revision>38</cp:revision>
  <dcterms:created xsi:type="dcterms:W3CDTF">2010-10-31T15:34:29Z</dcterms:created>
  <dcterms:modified xsi:type="dcterms:W3CDTF">2021-02-05T08:44:00Z</dcterms:modified>
</cp:coreProperties>
</file>