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jojo" initials="Tj" lastIdx="1" clrIdx="0">
    <p:extLst>
      <p:ext uri="{19B8F6BF-5375-455C-9EA6-DF929625EA0E}">
        <p15:presenceInfo xmlns:p15="http://schemas.microsoft.com/office/powerpoint/2012/main" userId="86fc537aa6db39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6" autoAdjust="0"/>
    <p:restoredTop sz="94660"/>
  </p:normalViewPr>
  <p:slideViewPr>
    <p:cSldViewPr snapToGrid="0">
      <p:cViewPr varScale="1">
        <p:scale>
          <a:sx n="45" d="100"/>
          <a:sy n="45" d="100"/>
        </p:scale>
        <p:origin x="5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slide" Target="slide5.xm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83000" y="215507"/>
            <a:ext cx="5852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Bratislavský kraj</a:t>
            </a:r>
            <a:endParaRPr lang="sk-SK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181" y="5472952"/>
            <a:ext cx="1007277" cy="1260641"/>
          </a:xfrm>
          <a:prstGeom prst="rect">
            <a:avLst/>
          </a:prstGeom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43" y="1569140"/>
            <a:ext cx="8667463" cy="422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2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67" y="959547"/>
            <a:ext cx="4139682" cy="5180952"/>
          </a:xfrm>
          <a:prstGeom prst="rect">
            <a:avLst/>
          </a:prstGeom>
        </p:spPr>
      </p:pic>
      <p:sp>
        <p:nvSpPr>
          <p:cNvPr id="7" name="Šípka doľava 6"/>
          <p:cNvSpPr/>
          <p:nvPr/>
        </p:nvSpPr>
        <p:spPr>
          <a:xfrm rot="2264443">
            <a:off x="3248814" y="1865554"/>
            <a:ext cx="898901" cy="732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Šípka nahor 7"/>
          <p:cNvSpPr/>
          <p:nvPr/>
        </p:nvSpPr>
        <p:spPr>
          <a:xfrm rot="3113361">
            <a:off x="7550665" y="1788313"/>
            <a:ext cx="739794" cy="8872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nadol 8"/>
          <p:cNvSpPr/>
          <p:nvPr/>
        </p:nvSpPr>
        <p:spPr>
          <a:xfrm rot="2941093">
            <a:off x="3767439" y="4300759"/>
            <a:ext cx="836909" cy="978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nadol 9"/>
          <p:cNvSpPr/>
          <p:nvPr/>
        </p:nvSpPr>
        <p:spPr>
          <a:xfrm rot="18779844">
            <a:off x="7846711" y="4472656"/>
            <a:ext cx="796033" cy="984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0" y="310600"/>
            <a:ext cx="3062568" cy="2045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Obrázok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3" y="4011078"/>
            <a:ext cx="3411226" cy="232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92" y="111034"/>
            <a:ext cx="3318604" cy="2488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ázok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091" y="4185595"/>
            <a:ext cx="3230468" cy="2153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63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9017" y="238787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Prírodné podmienky</a:t>
            </a:r>
            <a:endParaRPr lang="sk-S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984987"/>
            <a:ext cx="6279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leží v juhozápadnej časti Slovenska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nížiny: </a:t>
            </a:r>
          </a:p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Záhorská nížina, Podunajská nížina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ohoria: </a:t>
            </a:r>
          </a:p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Malé Karpaty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podnebie: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teplé a pomerne suché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ieky: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Dunaj, Morava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zemie je do značnej miery odlesnené a úrodné</a:t>
            </a:r>
          </a:p>
          <a:p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4" y="5370488"/>
            <a:ext cx="1007277" cy="126064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65" y="138265"/>
            <a:ext cx="4633645" cy="307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02" y="3538709"/>
            <a:ext cx="4692780" cy="3121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4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3" y="643952"/>
            <a:ext cx="7301753" cy="259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78" y="3760214"/>
            <a:ext cx="8402814" cy="279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BlokTextu 1"/>
          <p:cNvSpPr txBox="1"/>
          <p:nvPr/>
        </p:nvSpPr>
        <p:spPr>
          <a:xfrm>
            <a:off x="115255" y="228546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Obyvateľstvo a sídla</a:t>
            </a:r>
            <a:endParaRPr lang="sk-S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5" y="5505159"/>
            <a:ext cx="1007277" cy="1260641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15255" y="1023553"/>
            <a:ext cx="6598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Rozlohou najmenší kraj v SR</a:t>
            </a:r>
          </a:p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Najväčšia hustota zaľudnenia v SR</a:t>
            </a:r>
          </a:p>
          <a:p>
            <a:endParaRPr lang="sk-S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rozloha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2056,6 km2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obyvateľov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606 537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hustota zaľudnenia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295,5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obyv./km2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okresy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Bratislava I, II, II ,IV, V, Malacky, </a:t>
            </a:r>
          </a:p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Senec, Pezinok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susedné štáty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Rakúsko,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aďarsko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susedné kraje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Trnavský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7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6252" y="251902"/>
            <a:ext cx="18117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Bratislava</a:t>
            </a:r>
          </a:p>
          <a:p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46252" y="1179742"/>
            <a:ext cx="64095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minulosti a hlavné korunovačné mesto v Uhorsku.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Novodobý vývoj podnietila hlavne priemyselná výroba.</a:t>
            </a: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Chemický priemysel: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Slovnaft - rafinéria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Istrochem – výroba chemikálii </a:t>
            </a:r>
          </a:p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Strojársky priemysel: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Volkswagen</a:t>
            </a:r>
          </a:p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Potravinársky priemysel: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Figaro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čokolády, cukrovinky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mliekareň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Palme – rastlinné oleje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4" y="5475894"/>
            <a:ext cx="1007277" cy="1260641"/>
          </a:xfrm>
          <a:prstGeom prst="rect">
            <a:avLst/>
          </a:prstGeom>
        </p:spPr>
      </p:pic>
      <p:pic>
        <p:nvPicPr>
          <p:cNvPr id="8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81" y="2137075"/>
            <a:ext cx="3062355" cy="229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61" y="4103681"/>
            <a:ext cx="4406662" cy="248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38" y="1664920"/>
            <a:ext cx="2035197" cy="219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14" y="4270026"/>
            <a:ext cx="3888575" cy="223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6362" y="172955"/>
            <a:ext cx="2592233" cy="195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/>
          <p:cNvSpPr txBox="1">
            <a:spLocks/>
          </p:cNvSpPr>
          <p:nvPr/>
        </p:nvSpPr>
        <p:spPr>
          <a:xfrm>
            <a:off x="285160" y="635207"/>
            <a:ext cx="5523969" cy="36275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Bratislavský kraj je najbohatší a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ekonomicky najvýznamnejší kraj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Slovenska</a:t>
            </a:r>
          </a:p>
          <a:p>
            <a:pPr marL="0" indent="0">
              <a:buNone/>
            </a:pPr>
            <a:endParaRPr lang="sk-S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viac ako 75 percent obyvateľov Bratislavy pracuje v sektore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služieb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zloženom hlavne z obchodu, bankovníctva, informačných technológií, telekomunikácií, turizmu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najnižšia nezamestnanosť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rámci SR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najvyššia priemerná mzda (cca 1220 €)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87" y="2402400"/>
            <a:ext cx="5539900" cy="3421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287" y="635206"/>
            <a:ext cx="1462549" cy="164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435" y="647338"/>
            <a:ext cx="4096978" cy="156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322729" y="4679576"/>
            <a:ext cx="6015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Obce pridružené k Bratislave: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Devín, Ružinov, Rača, Čunovo, Lamač, Rusovce, Vajnory,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Dúbravka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Obrázok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4" y="5475894"/>
            <a:ext cx="1007277" cy="12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765913" cy="322729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295"/>
            <a:ext cx="5096435" cy="363070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35" y="3227295"/>
            <a:ext cx="7095565" cy="363070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75411" y="170450"/>
            <a:ext cx="406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Habánsky dvor vo Veľkých Levároch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57200" y="3189776"/>
            <a:ext cx="360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Múzeum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udovíta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Štúra v Modre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991042" y="3431823"/>
            <a:ext cx="420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Konská železnica (Bratislava - Sereď)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12" y="2"/>
            <a:ext cx="3426088" cy="323399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0260105" y="115122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Červený Kameň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98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231</Words>
  <Application>Microsoft Office PowerPoint</Application>
  <PresentationFormat>Širokouhlá</PresentationFormat>
  <Paragraphs>51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Fazeta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Tom jojo</dc:creator>
  <cp:lastModifiedBy>HP</cp:lastModifiedBy>
  <cp:revision>48</cp:revision>
  <dcterms:created xsi:type="dcterms:W3CDTF">2015-03-10T15:16:25Z</dcterms:created>
  <dcterms:modified xsi:type="dcterms:W3CDTF">2021-03-13T11:59:44Z</dcterms:modified>
</cp:coreProperties>
</file>