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73" r:id="rId5"/>
    <p:sldId id="275" r:id="rId6"/>
    <p:sldId id="276" r:id="rId7"/>
    <p:sldId id="274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6" autoAdjust="0"/>
    <p:restoredTop sz="94660"/>
  </p:normalViewPr>
  <p:slideViewPr>
    <p:cSldViewPr>
      <p:cViewPr varScale="1">
        <p:scale>
          <a:sx n="41" d="100"/>
          <a:sy n="41" d="100"/>
        </p:scale>
        <p:origin x="12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F220-0226-4017-8C81-286219FB9365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F19-7A44-457D-914C-6CF99FBB37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F220-0226-4017-8C81-286219FB9365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F19-7A44-457D-914C-6CF99FBB37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F220-0226-4017-8C81-286219FB9365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F19-7A44-457D-914C-6CF99FBB37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F220-0226-4017-8C81-286219FB9365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F19-7A44-457D-914C-6CF99FBB37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F220-0226-4017-8C81-286219FB9365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F19-7A44-457D-914C-6CF99FBB37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F220-0226-4017-8C81-286219FB9365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F19-7A44-457D-914C-6CF99FBB37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F220-0226-4017-8C81-286219FB9365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F19-7A44-457D-914C-6CF99FBB37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F220-0226-4017-8C81-286219FB9365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F19-7A44-457D-914C-6CF99FBB37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F220-0226-4017-8C81-286219FB9365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F19-7A44-457D-914C-6CF99FBB37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F220-0226-4017-8C81-286219FB9365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F19-7A44-457D-914C-6CF99FBB37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F220-0226-4017-8C81-286219FB9365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F19-7A44-457D-914C-6CF99FBB37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BF220-0226-4017-8C81-286219FB9365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09F19-7A44-457D-914C-6CF99FBB370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" Type="http://schemas.openxmlformats.org/officeDocument/2006/relationships/image" Target="../media/image24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5720" y="135729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Čím vyniká Amerika </a:t>
            </a:r>
          </a:p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z hľadiska hospodárskych činností človeka</a:t>
            </a:r>
            <a:endParaRPr lang="sk-SK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428604"/>
            <a:ext cx="89297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i="1" u="sng" dirty="0" smtClean="0">
                <a:solidFill>
                  <a:srgbClr val="002060"/>
                </a:solidFill>
              </a:rPr>
              <a:t>Priemysel Strednej a Južnej Ameriky  </a:t>
            </a:r>
            <a:r>
              <a:rPr lang="sk-SK" sz="2800" b="1" dirty="0" smtClean="0">
                <a:solidFill>
                  <a:srgbClr val="002060"/>
                </a:solidFill>
              </a:rPr>
              <a:t>–  spracovanie výrobkov poľnohospodárstva a nerastných surovín</a:t>
            </a:r>
          </a:p>
          <a:p>
            <a:r>
              <a:rPr lang="sk-SK" sz="2800" b="1" dirty="0" smtClean="0">
                <a:solidFill>
                  <a:srgbClr val="002060"/>
                </a:solidFill>
              </a:rPr>
              <a:t>Brazília, Mexiko, Argentína – priemyselne rozvinutejšie krajiny Strednej a Južnej Ameriky.</a:t>
            </a:r>
          </a:p>
          <a:p>
            <a:endParaRPr lang="sk-SK" sz="2800" b="1" dirty="0" smtClean="0">
              <a:solidFill>
                <a:srgbClr val="002060"/>
              </a:solidFill>
            </a:endParaRPr>
          </a:p>
          <a:p>
            <a:r>
              <a:rPr lang="sk-SK" sz="3600" b="1" i="1" u="sng" dirty="0" smtClean="0">
                <a:solidFill>
                  <a:srgbClr val="002060"/>
                </a:solidFill>
              </a:rPr>
              <a:t>Doprava</a:t>
            </a:r>
            <a:r>
              <a:rPr lang="sk-SK" sz="3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sk-SK" sz="2800" b="1" dirty="0" smtClean="0">
                <a:solidFill>
                  <a:srgbClr val="002060"/>
                </a:solidFill>
              </a:rPr>
              <a:t>Severná Amerika – moderná dopravná sieť</a:t>
            </a:r>
          </a:p>
          <a:p>
            <a:r>
              <a:rPr lang="sk-SK" sz="2800" b="1" dirty="0" smtClean="0">
                <a:solidFill>
                  <a:srgbClr val="002060"/>
                </a:solidFill>
              </a:rPr>
              <a:t>Stredná a Južná Amerika – menej rozvinutá </a:t>
            </a:r>
          </a:p>
        </p:txBody>
      </p:sp>
      <p:pic>
        <p:nvPicPr>
          <p:cNvPr id="29698" name="Picture 2" descr="http://upload.wikimedia.org/wikipedia/commons/6/66/Highway_A4_Croatia_Novi_Mar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01" y="4714884"/>
            <a:ext cx="2786082" cy="1857388"/>
          </a:xfrm>
          <a:prstGeom prst="rect">
            <a:avLst/>
          </a:prstGeom>
          <a:noFill/>
        </p:spPr>
      </p:pic>
      <p:pic>
        <p:nvPicPr>
          <p:cNvPr id="29700" name="Picture 4" descr="http://kgbacikovia.websnadno.cz/most_mixto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714884"/>
            <a:ext cx="2500330" cy="1897165"/>
          </a:xfrm>
          <a:prstGeom prst="rect">
            <a:avLst/>
          </a:prstGeom>
          <a:noFill/>
        </p:spPr>
      </p:pic>
      <p:pic>
        <p:nvPicPr>
          <p:cNvPr id="29702" name="Picture 6" descr="https://encrypted-tbn0.gstatic.com/images?q=tbn:ANd9GcQ0-bfmd7ta5Wd3Oi0ku4e3xm5mSIky7NFwPE90Il6CVTIdrk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643446"/>
            <a:ext cx="273934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2428868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u="sng" dirty="0" smtClean="0">
                <a:solidFill>
                  <a:srgbClr val="002060"/>
                </a:solidFill>
              </a:rPr>
              <a:t>Panamerická diaľnica</a:t>
            </a:r>
            <a:r>
              <a:rPr lang="sk-SK" sz="32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sk-SK" sz="3200" b="1" dirty="0" smtClean="0">
                <a:solidFill>
                  <a:srgbClr val="002060"/>
                </a:solidFill>
              </a:rPr>
              <a:t>- spája celú Ameriku</a:t>
            </a:r>
          </a:p>
          <a:p>
            <a:r>
              <a:rPr lang="sk-SK" sz="3200" b="1" dirty="0" smtClean="0">
                <a:solidFill>
                  <a:srgbClr val="002060"/>
                </a:solidFill>
              </a:rPr>
              <a:t>zo severu na juh</a:t>
            </a:r>
            <a:endParaRPr lang="sk-SK" sz="2800" b="1" dirty="0" smtClean="0">
              <a:solidFill>
                <a:srgbClr val="002060"/>
              </a:solidFill>
            </a:endParaRPr>
          </a:p>
        </p:txBody>
      </p:sp>
      <p:sp>
        <p:nvSpPr>
          <p:cNvPr id="28676" name="AutoShape 4" descr="data:image/jpeg;base64,/9j/4AAQSkZJRgABAQAAAQABAAD/2wCEAAkGBxQTEhUUExQUFRUXGBgVFxgYFxcYGhcXGhwYHBgcGBwcHCggGBolHBcYITEhJSkrLi4uFx8zODMsNygtLisBCgoKDg0OGxAQGywmICQsLy8wNCwsLDU0NC8sLywsLCwsLDAvLywsNCwsLCwsLCw0LDQsLCwsLCwsLCwsLCwsLP/AABEIAQgAvwMBIgACEQEDEQH/xAAbAAACAwEBAQAAAAAAAAAAAAABAwACBAUGB//EADwQAAECBAQDBgQFAwQCAwAAAAECEQADITEEEkFRImFxBROBkbHwMqHB0SNCUuHxBhRyFTNikoKyQ9Ly/8QAGgEAAgMBAQAAAAAAAAAAAAAAAAIBBAUDBv/EADMRAAIBAgQCCAUEAwEAAAAAAAABAgMRBCExQRJRBRMiYXGRsfAjgcHR8TJCoeEUNHKC/9oADAMBAAIRAxEAPwDuwnEnKELNcimOjg89KZ/MQ4wGBBSqoIY+rjmDWPSzjxKxhRdmXxKCl2qBY77RQJ21/b7QiXMKT3ayCw4VH8yPflUdNOWrau0Qp3WZLi0WlTFJU6aRpm4ZaphBACmdnbQM3Mw3FSEgBLCmr1dybtUVasSVNy8WoSASSDwjenPSMar0ir8cFnms/kXoYXaTO/8A0hMKc8lYyqBzgHUEAHkRbzj0keDx/ayimWZKZiuIomLTQSUKFVFRIrQCgLX690SJy0Ay8W6A7nIkqLKoCQzHKwNKl7RXlU65dat+XMtxiqfY5eh34kcWVKnoUDMxKSgGqTLSCU1F93Ka+muHBf3EtMsHEGchAeYSiqgCollKckkMnoCdKoOejxOISgOp7sAASSTYACpMDDYgLdgQxYglJr4Et0vHne0MQVzUstXErIGpwkAFn1CgXp+YEPlaOt2ViUqzDhCsynQCHSRRmF6JBfnAB0WjNjsAiaGWHHUhjv1jVEiU2ndENJ5M+e9p9jrRMV3aSQ7Cl+u9jaOaRXV9X8fSPpeOwaZqSlVjcfXrHh+3pSUYlYQGDJDCwOUUHL7xr4PEyqdmWqRnYmgodpGISyRv9eQGphCFMA1hTypHQw2KTKLgktUHKKEgPQmrVAva2scuSb86ttyjtRqznOSkslpkcJwjGKs89xrsryfxuPmI2SMQuUTlqOjht/SM81AcbsD4VAhEqcUrIsQxHPY/SOs6cZq0lcSMms0dxWFXNlJOe/wpNAA+/hFf79UvhWkAjKzfp1IL7D20Vk48SnAQCFZVXLhwHHq3XWEdrzEKWDLLjKASxDlzvyIHhGZDDydTqqkU4ZtZaacvyzrx5cSeZafxT2SojOUhxoFNsbANTlHXxnbAkqypGcgBy9qWsX0jy6lgVJaEy1FYf4R8/wBos1MDTnwKeairW+rZEasldrce8QwTAi+cSs2XmDWILpV+k/Y2IiuFxITwTEB9i4uRVKk/EnzYbQyIWIZQcEOx3Hob15RyqU1IeE2jpYbHocnKwCXGZYFhWhDFqm8K7YQSZQRlQnvU94CknOhiSkVYOQmo3pHMOFDUUvoTmD9DcR01YuWZMoqUEJSUhbkAOzIIUd+ENuYwukMGqUFKOmhoUcQ5Zb/2Ll9rBsxRNDpBKWclKqZfEb70eEye1lyjmSmY9syUlQZtbg38aNcP05aruCzc6ftHS7KxksJMuaxCyAEqS4JJ6WqI4YavKndRWvzO9WnGdnLYT2ApBdRzLmKCs4Z2S5BF6uQ4NTyvHUMlpZEvEAMAQrhIFaaXLM4q+5jBOw8vDziScqVMoFjlD0KPhI1JBBBFB16X91LUDUZWCwogtcioOrk9GJpSOlaTlLizaY1NJRtpY5c8hB/GmGrqNAviCqKHAXa35bX24P8AeTUqUULIKnBIBTmGhZ3FPEPHq1AKlparKSlSq8ISoKAID0ItVgRvHMmS5U1RCFhZGYhK6BQuEpIAICTpz5gx2w2IhTb4k3fX3/Zyr0ZTWTsJ7D7eVKOVRKkbHQ7gmPaYTGImDMguOhHrHgJ+EvkFnzJNSjKxctQguGO5brfsjGrRNSU1PwgWcE20+dotYmjCpDraZXo1ZQl1cz6HHzn+p0hGIWEl3UD0cAny+0fQ5E0KSFCxD3B9KR87/qbCGXiCCXBJmOb8TsPAv5COfR7+I/A6YxdheJjUh3+XXT5tCkw+UYS1SOcbJmD5hdKT+n0DxnxA4gf+Kh0qD9IYTwqHR+ntoqpOZLNUA+AIiAQ6erOAoFlZQ46AVH2imHW6CSK/UU8vvFJfn9f3iwMFgM0tJUXVpmS3WhHy61O8aUJYgeLcq/Knyg5XprSvjT3zi2HlmbMZPNIfXKL8g3qYi6RLdyoiNAb+IMSQCCIhECAAg+3heHkid3spQSuWGOVQCgCS4LGhqB0YRaaWBIqWLQMACnvFB/iCTsSwUf8A3tao6RndJv4Vu8t4Rdp+BVeFClkKKnoXBY0AY7uwu/5lco1yeyE8PFN4S/xtXidqM5zmvssmI/ERTQkkVq+40b6x2ZWHBDGrV8dmArvHnoTs7N6F+Lea5F09kS1s07EGxKTMoWKCAQ1uDRrmO1isMFhSfhJqGJbNoSKPVjHLwOMyvmBbQs3rHUOJSElZVwhy/wA6Vq1W8I6xbvY63VjJ2jiUSwVZTmAAygfEkElg92qSz0eOacZJmMkS6JzLJJ14spvVRJS51e5aOVP7WWpYVVhUJJcChFdyxNTXnC8Hhe+XkzsVA3HxNXiALf8A5jThg3Ti3U5eXikVJYlSklDmdvGoU4yhKkpfMoghaP8AkFCuUMbA+TkebxSgFqCTmAJCSNQ5YivjHT7Qws3DpCSykWQtyCk3IDKzAUsXFuUchUohn2ccxuNxceBix0fS4E3dNPQ44yfFbLQ7v9O9viSCiYk5SXcVIO5HlFP6q7VkT0oVLJK0qItdFiX2H1McYCIUvT3vFpYSCqcccjh/kScOFlpRgTL+/esR4Cy49+94sM4AAtFn99PWInbz5+7exBApT34+XlEXZJVvfpBTEeIKPyv++1DrBcgE18pOxTm5hIUSByNP+sWRMIWVAsdDsDX0V84XMP4ahspJ8Kffxi6bHTntb+IXmSR/f76QPfTr79YtAMPYgIiNFRTf1b9otpBcCK29tAwoGRYLBYUFEgVWFcNf8SG6GJYFRBYfM+9YSiakGuYFQQCQKAmwBBY1JD9KaxldJSXCo7l3BpttnXlyytKSlkrSeBVmLux2B5mFI7UmTkCZh6cCgUzU5FJW5FUk5ilrEUMc3ErM2SUBcyXQTHSciilK05g+jhOXoTcGPTYuSmc2XhUn4SBZtN25R5+eUskakI8SzMKZ2IKsoEpidc2raPVoOKViVpyLEtnfhzfC7jqW9OfC0gklJSErSHu+YV4huItJlTKFTg69eQ1rHaE8uOOz/kSaafDI5M2UU/ECIf2ViUy5yFKDh92Z6PzZ3aOstIUnKpIPvfTwjBgZCRikpKXZykHdnFfCNmn0hGtTlGazs9ORQlhXTmnF5XPW4vCpmpMtZJHzBD+ZD/eMfa3ZCVyghGUFI4CSWFag3Jeu8bVLLPR6e9PYhEwpcEk0J1ID8xrGRGs4aPTM0HBPVHjpuFUg8aSPLmz7AsfKM5PlHp8TjUpBYAmYWyuzuGc6sLU+UebmySl3BAdgSGfWnNq8njdwWMdZdvJ7d5lYigoPsZ/QplgG7wySA4KqgGgc10HrGcznWQKtflyjQKo0CLi0BmprT31iFVR4+vv5QASbcHw+n2hfXr7+UOUKN73hZSWe7Gvp9PbRCJKKS6Gs9TzH8gRbJmASfhVxEfTz9BAWCEg6aHQ6U5ORXnFZpBASGO5NRpTnaBgPf97+kAvArz8PdonT+YEQBoATrY/LxH1i8CJAag6BwN6Cp3c0s0OTMQad4A1MrvxAetw/XWL4WTwgkA8Ztp0pyMbf9OlKmOqWHUXfrdnJrq3WPLYiTnVk3zNzD0+GCObOAUkNMSSSHDgEh2IfrRmufPb2RiTNzmZLmSlpUUlKylwHoQQTQiorrGrDdkSTMJ7shgEggjLRQIcO6iMoDs1DDJMoqxE1IIIPdzHFx+XKXe6U/OKk0ovLf+y1DTwNc3AomhlDdjqH2LP84z43CrlJUrvQpKastKetSmrubgXuDHUTKy2193jgdqLInzJk5l4eTLlDIEuoTZszKVl1MUpQxZnqWrQ8XnktSZP+BeD7URMNHBIoLciH1q9dmjpYXDhS8xuLGrj7X0jzsvtWUsoWUqQAKgy3WlTlkskkOCKs4qwh/Z/9QISCZhA1DpUFNQuQ1AQR0IL3EXJ0crw5ZlOMnfNHcmTuOh09Of35RzcevvXVxMPhSk35qr5AC0acH2lLmFQCSVAFRzBgzgOKV+j845+KxpSrKCxB4lMCxeoAN/5HOIw8KsqloLP379ArTil2tDnylMQpgWZWgBryHL1h+N7SVMYLKcruEswBYhxqTV7+FIzY/tBJLJSGBOUAV1qtW7RkRKJ4lX9BsI9JGiqtp1Iq607jLc3C6i8vUbiichb37ESSgC3U9TEXLBu7XIrXk0FBbQxb3OOw1MRCYiA8X9+2gILzDTmx+jfWMk5b8A3ObTkA96V/mNE+ZSm4ItcerX6gQlKaFn2AYk+yaQniShcxzfRm8MzeAzHxbaLpTTrBm3KrpSEi4ZJqNNa678oKCfkPOGjbYHcnvSCIkFokgkV70Ozh6UcPV282PkdotCpuEQS6kuXe6hVm3293hZ3S7I0bbnU7JxDkoUCpN0tQglw+5v8AMnSr8dgT3gUJqkOyeEG1HvQ00YGpckEiOJhsDLdSshsQzqqTVqKLW5ax0kdl4cy5Z7sCqlBlKZ6g5q5mo4q7jq/n8ZScZuVrf3+DYw1ROCjqdLtLCKQimJmFKFBKk0+FVq3NOdetm/0ph0BWImJJPeTSoklRcJSlIIc0HCSw3jlf6JKVMlpVLBQnNPlpOYPOZlVJqyVqUB8rR6fBSUpSAkNVmGgF7GnjGZOTb8C2lwq/Mb2ljZcoJCiXVZKQVKVuwDkxTsaylLYLmLKyNQLISTuEgRhxU58RMynN3aJaWBcjNnU5F9odh54Z1O7+Xv6xxUb5nOU7dlGqdh0pmFdcymBNdLCMU7BhHFnWpZoCouwOgAZI6s9I0YvF5QFAjd/fvpGGVjCsudqEhm5toYdSlbU5SktBPavaXdJoUk2OYEgDU3DsQPdvLTsUpRJALqJLlhU8h+0P7WmAzSEl05ioVpoHtqQT4QtAj1HR2GjTpKW7M3E1XKVtkVkSAAIc0ECAT79+7RoFYKEElheGCSrY05H28W7O/wByX/kn1Ed04tg5UoDc5gC9AxNDXaKVfFThU4IpaJ5vnf7HelRU1c4IlqGhfoae3gpklvhLDkT9I9EJp/UfMxO8O58zCdfX5R839h/8ePM8upCiXKVabsOkQSlbK8jy9+Eeo7w7nzMNwKiZlSaJoHNXIfyYf9uscq+NrUabm4rLvf2HhhYzla546cn8JQLAJIWXdzlskcySPPpBQXEPx/8AuzP81eFTChyjQoT6yCqc0n5opyVnYkT3eC8F/f7x1FA8BukH373iQAWTiBLOYozgOMofVgSOYuALs20BHaBElScsw5FUGQglLsWba9oXPUQhRAKiASEi5YWD0c2q0Ll9qnMqYqXM1zhkuupSSOSkhLOzFWjFszG0lJ5vVentl7DTajpv6+0dVWOStJQqVNOUJI4RUgFwkvdkiux0Y5YntdUuWqZLE5ZQH7pSCtS6sEyz8Wc0ABcEvsWHZXaQRou5HwmrlKQ2o+IHe40IhmExhOLl52EjuVTJN8ypgU0wroxZKuFt1HZsCpTTV7ZmtCTasOxWClhMybNSmVNxWUzOFJVlQlpaFBlOQkVcEOW2jnqwSBUTpzUAIUKEBmonhDaRhXOKlqIcuXJ3P1iqkk3NPe0bNLolKCvJ39+/oZU8Y3J2R6TBzECSEiYTlpxklVSaOQ52flcxz+0MSp8goKPz/aojHLRQ8m2DRqx7KCFirpII1dLOb899omGAhQxEW807/J6/cSVd1IO2VjmSk1JNyf4jUkQqV8JLXJIpvr75RdMbC0Kj1LKV9fG3pXzMUgmIBAQaez/92X/mn1EdBczEzgCpaZKSx7qWASU0OVUxSXBNjlTTnHPwH+7L/wA0+sdnEoKkEBgSGrUc/lGPiqEKuIbmr2ivWRo4SrKnB8O7FSTlKRM4kKVkEykuZLUfgTMysmYkl0hY1ygguVRqmAoVkVcvlOigNuY1H0jkzMDOmtLWJeUpIYLmByHygkEVA4ga1ctSt5QmhSpap6MQE5KqAzYdLK7zvFis05kjKwSoZQ53ylUlhKzinePL7Gi0q0L2szqSZRmUT8OqqgNrlOpO4t8j1ZUhKfhSlPQAekcfs/tDKFIGWYUElYlqC1IzZSh0pFCrMVVajnpuwePKyxlTUXqpLDze8VMXXnWnnotB6NNQXeeUxqPxZm2dXqb+/wBkn378I045u8mOPzq5vUxmBj1+C/16f/K9DztT9b8SRIkSLQhH9/feJmgRIgAk+MAOTrpahblziHSM+MkkpJ7woYKqkANShLEO14VtpMZK7O/2bOSGVmsz0szfF5/vrHN7RUJmKKJZScmHUrKk/D3hSAGFqS1Xb4wz1bmYdRCnE4hQYKeWzk2B0BoaX6xrxBBQ60y+/BSe8ICDMSDVGcUAKeFiRe2sedr4WcJOpHNXv+bGxQrRa6tuztbzyL4OS42DgPGuUks8tB1GY1PhoPma3gdnYyTOUUp71BYrCcoDhxmKX+JqWt0aNmOmiXIAl/mDJc8RJIBLDWr+UXqnSSdo012nbJmfLCyg+2ccz08WZ3tQa+iRbc3iIykFnKjQg0J2Y2h2FwxCAAmpo6i1dSE3Ipq0MmoDHPNZqgAJP/sC2ljF2fE9H/Ct9zirIxi9jo7guTQUegoPINDgHtUb3HmKQtc1LBkrOgzG9w7A5T405HWkyabd0XygEpypLaOwrZ/IwirVI2vHXl/diXFPccExAIMhSLdwXOq1EgVajkk35WgLUl2TmF9aN1b6bXiyql9jm4mjA/7qP8k+ojuiOD2dSaj/ADTtvHoRKV+k+RjOr1IQxD4ml2Y6+Mi5h03D5/YoR4EVBFwRYwvA9lSVJShQHASVJo0xyCFK1IfTcNVof3Sv0nyMXwksiaCQQMpAobliXOgYe6PndIujOk5qSuu9F7DuSlbZlMVJMiarEIRmStKROSkcfA+WYkCswhJYpuQlLVGU9STNStIUkhSVAKSQXBBqCDqCIs8c7BIVLmqlAPKIVNSWIEsqUHQ7sXUVqDWDj9L+e62D/cvM0tUeZxw/Emaca/GphBptDceD3szTjVodz4QjL7I+8e9wf+vT/wCV6I8rU/W/EvEaKxItCBpEgARIACoj3r9BfVoI9/zrFTBAMKkwM5WhJy8IIGYCzD4Ry3EWGLD0UKgl3o1ne2sGZISr4kg6VA9iIrDoIYpSR0+nifM7mFtLaw9473M+IRLUkHOABxA5iliNQpJCkGtxvzhI7UxKFH4J0pKXAKj3oLqcJIBSugYOXJB5xuOHQRVCW/x6faLpQAGSAH2p0tFethI1neSz5o7QxHAuHVcn7yHqWlUpMwHhLMQabl/I+xHJkTZrAqlhR/NlmAJBOgBuQN+fjbES1ynYBUpS8xQBVKz+Ybh7it3G0BK5c1aAJc3KETFLmFBQEsmoCSnOolm4dq7RTpSWGpyVRtWbfy5rXk2dOp4neCun/Hc9M/XYbhhNdH4IJLPxpOX9T0qwc0e3ON03DFLupIet1Pz06xrwmDEuWnIsqSpmIoRRLCulQQNy7aCigBUhJJYtfKGALu7ch6RC6Uhd8N37+RydO7sJkSiC4CjZmSfBqQlcriqP/kZPQVJHKl+Y3jVJw/UdALdWc+LwnFyCnUqFiHFKXu+nnHZdIUpNJ5Cuk4ikLc62Bro8MMw7mKypJc7nzi89GU1O3mY0ey0cSqVEaqF/zHxpb5QDN3UAw/VBaA8K6a2RKkyCYXbMSaakny8oj836+ERSzZy22m/2gu/6tbggWHvw8lst0TdgYeulfl78ImrCrciKxYDkd7M3nFlA6g+L/wAQ6YosCIYkCHALxIDRIADBMVeCmAANWLZDtFTAbb1gAZkizhIct5Hw6woqYVLDWK0Jej9fekK3nYLbkSCognwFukJwGPkiaKBRWVJNAOEvmsSUgA2LHldqZ5zlpYNSAcyAGox+Ik9aGhoKO/E9oqkyMxkqU60oABCgQpshVsirm55bUsXUiqbvppoWKUG3Zeo7s/tOTMVMMscKFkKbNWeyAocVyNSB+Umt4utJ8SSSesY8GgoSAs5lfEpX6lFySrm5PTSGLmEgB2sI85CKirRLE6nbbWe3lkOOLLMHpq1VEkEsLNlA8+sRWIUWZLjp76+UISCmoZ+enukFC2ppDHN63Y1aXq9SBb7eHzhay3Njy9vFM3MwFEXBaO9PE1adlGQjimaQoNFAuFSF5hYgGz6j3ppDEpAF9gI9JSqxqRUkcJRcXYNN4OUbCDlr/P2iuf2C/wBBHQUNgWHixP0+sQI/4m50P2iZhq/kST5OIXmBszdPSzwujJGCPO9lf1N3qmKEEZFzD3K1TVoylIyzEBAKVHNQB/hMejaOPNkYf+1EozB3KkFjmFUo4iXsQGcuGZ3pET4tmNG26Cv+oZATmJXaaSAhRKRKIEwlhQDMK+TwztrtTuJYWEGYSaJH6UpK1q8EJJ5lhrCx2BJCVAlWVSJyVEkDhnZe8NAw+AEaCHz+ypE/u1rQmalKCEZglaMqspzAEM5CU126wvxLNZe9SexcGK7ZkoVlJUT+H8KFKH4pIl1APxKSQIof6gkcPEeIA/CrgBUUDPTh4wR/4nQExE9hSkhIGfhEgBy9MOoql6aFXiGhX+gSgUqGcFPMcQzqmAKcO2ZSrMasXEHxe4Ox3hPb0p7kIBmBSlJWkfhBRXl4WU2QvXzNIbO7ZlolmYpM1KQ7vKWMoACiS4sx8agVBEBfYkooCCCUgzSz377N3jt/mpmtSF4n+npcwATFzlnjDqUCSFpCVD4WSGSKpANy9S58S2wdgejtiUZndgqzFXdg5VZc2TvGzMz5KxsEsbDyEY5fZEtKgricTO+v+fuu62tk+cbo6R4v3CO2xSYKEtp76xkxiCuaUlwJasiEaqyU7xVswOQsBSu4puIhOOmqBRNzFkjIsPZJI4hsQaltCqKPSNKU6d1tmW8HNKbju1Ze+/QshT/WIz1Aau58IWuQUhth51rXxvFRM0jAsRK8WNUsi4iJNoCk284OVoLEXuWdjTzgrUFO4DaAADp6wQKfaIT75QEOTG4ZGUgiuju/raGzJbqBtu1z78YTJNPdoujkYIzlGXFF2YJczQMNSgB8wfVozVcsBTRiG6+XSoEPQu1fD94biZYKVn82VTE1DgOH0uI0cP0jNStUzIlSWxgUk3a9nBihc6JPnCpIBAI1D9eflDRG6iuy4jyp7BnCSgJUrOJU9LFYZC1oUEZNuIir0j1TxBCzpqWo0ZuOh5KeFnE5BmKu9U5zLbuzhlBIKTw5QtuKzqoXJZg7HxMuUe5LLTLw+QKmKKTNCZiJz1tlUk7EoG0eqeKqMJ1K3Y3Ws8krsbE5CknOyjLSe8U/dJSvulniAzkr4iX+EEAkBtPZEmb/AHGVSlFMuWiYt1E/jrlpllL2IAQpbVrNBj0YgwKikwdRsJgwCRFSvaO1zmERHgQQIAKTVkBwCajezhzzpVoT3xJIMolJoXaoN6dHjUIsCACTbbeFkm9xotLYxdlIWAmTNWFzUUSshu8l3Brql2LElwCTWNmK7OIBVYDwag+rxkxEgzDmzFCgSUlOhYim9CRV7xqwWMXm7qbxpWTlVRJDDMpBFjRJUOjERgYrBSpNyX6fQ0oOnXWvat5969RUlDg+/OCQbHzjp9qYPuiBVmcBqAF+bUb5xzZiwRS16iKJzdJxyZACDAQg66wJE0+/XrGoXeBsRQBLDH1gy03rzt5RUmtPvFgwG79fHwhTooI0YWSL0PUN4+94wY/H96cstwmxVuBfL94PaYdKUvR6jNype7v8zFZaG5Rr4DCRmutn8jjWq52RWWhg1Tvv6wwRGOvpXx5xI2SoEwsSuavMxcnyinfp3+R+0cqrp/vdvnb6jRhKX6UyCTzV5mKYmUSkpBYkM5qQDdubW5xfvk7/ACP2isyeAHvUDzIGvWFg6V+zK/8A6v8AUl05xzaZzpuAm2QsBgEggqQQEmZlsGIAWA2raQU4CaFZs9s7AqUXCsrOWBADE5R0cuTGtePQCoKJGUsSxYUcEkBhqK7QmZ2sgKyss0cnIoBNFnicUpLUfLeHahzC8gycGvKkKUXCyp8xUQMpDAkVqdRaM8zBTU5QCVArBospZLy3zM2aiV0tU7sdysegVJUzEvlVUApDilRxCopFZvaKEoTMPwlRAUVJSKBRclRAAZBgajbUE5cjMOz5qQAmYQzXUtVkpFH55z/12gpws4LfMcqliy1KZAKyfi+F+AUdqxrl45BYVSS3xAhicrAlmzcaXD6xRPakokJCi5ISOEgKJCCGKmoTMSH3eDsLcO1yNstLlt4rNXmVRwlNBzOp+3WK4nMQkJUQQoKUwFR+m4Z7606xmTh5gDd5qCWSLOHHyNefkOTvowUVbU2JTFDiEBctBWnOqfKKE/mUE/7pSLkBFzoC8ISib+sWZ2FaHlSuXyNnDPwco55Tso98Cg5U5khCHmKdqJOaWk9Wq7RVx1T4EsmWsHD40c+/yzOr23iCpNRVKe7LUzKJDUYB2DvescII3jd2gSpMs1evQ0AUXsTxDzPjllB723jz5ZrvMbhUtp7/AIjXJk72jItQbn5GH/3Te/peIOCk9B6pYt790jOpYBLmm1YVMximDnK9gBWMyio8ubu3hZ40KfRtWVnLL1FdaI4zCsgpD82NANm1P3i49+zCUSRRwC2pv4Qwk7k/5V+d/ONynTUEorRFSTuFoIHun3gDp4v9G+bwQmOgoYIEVmLAcJZRbmz9fs8Zc079Mr/sr/6wrmkNGm5cvm0bGpC1SgpwoUN6/UVBfYxnzzv0yh/5K2/xiylTMinACv8Ag54aZiHHxM7CttYXjT2fkM6bjndeaD/ZIqMrg3ckuxJDkmtSfSCOz5bVF7klRJum7kmkwjx5CMn9xNBJSCUhQKcySFEPLuSzAcdxYbQiTjZqgcjEAsFZF14CqxW75glN9ecRxLkRZ8zonBS3fKpx8PEsEVHwsrhFLDyvBlYZICQBRJJSNA7i3QkVjJhsRMMwgpKUA3yqDj8S5NCKILj9XNoXLmTk1LsWrlMxqmuVISQQwGVz8TvwmDs62Cz5mwYCXok6B8yhbKzF6HhTUVoIMvBIS2VLMzcStAkCj1ohN9njGvFzmS0shQzFScqiDQ5EhVqnK5Dt5xtwcxSkArDGtgpNAaUVUUiVwt6EO63HCDFVpcXY6EaHTrWM39kQaTFszMSfCr9b76UhpNrRAknqzWBCJ01lygS34U5nIH/ypzUNyQkAdDAGHIrnUW+7/tFZvY8oTSFALWJaZcxaxmfiUsg6UzkbmM3pKfwkmtWXMFwxqcV9n/Kt9To4sMpil2fI5fKVECznrp8qVKAAIwyMAijFaBZkqUAOifhHRor2hh8QlBEmYhSzRHeoueZlkekYd7al2cYz0fmvydBNPGo5PpGSdNu5pu3yELX2qgFaFHKUFKSWLEqTmAAq9AekZj2ikkEkAVIobC5J21J5GNLCYSLfFVat4ooTbX6Ua5SXOby6bQ3Kdffg0ZjjUAqBLFLvqGFzTao/8TD8NiAriSQWpY0JANQa2IPiI3FKLyTKrjLWw3JAaDMxhqDyq37vBMwsKuDZ3fqTr4xNxSBMTJEggn3WJAq0QxBEgAkGJEgAJhY6NDExQCggAMGKxMsAFoB9+9IiREeACGJEjKcIpyRMWAats7nwu1GoPGFk2tESknqzWlLtzIhuV5kxWmc/K/jWMeHwigpJ7xZAWk1IrW3Tpv0Y9mBlTAtfeK7xdcuVgVEpDChyhg+sZXSd5Qi2rWf0LeFspPO+X1NGNWAxHppCJJUWUVdKWhmLSMwSHccSjq5sOjesKxJowN444DCRqJ1Kiy2Xln53R1xNZwtCOu/28hS5uZWUEsLl/fvrGlAO5hciWwh0biVjPbI8QmJAiSCD3asRnL0DWv8AWDAA/iIAsBE6GAIsUnV/GC4FWqRsH9SflAzUiBDevvz+cQsEk80gAalTN0DF4LgRPv30iZrNWtfD38oihps3zAP1iP79+EABlxGo0FMGJAXBiERIAImJAMSAAxIEGAAoBJAtUDpF8FMBMwNQTCdHJFMx6j06PR4zTJvdzcz8Kme9FN5Dx25PGf0jTcqd1sWcLJKeZqmLBUogagPuwr83rFO7BNTGIdoy0q7tSx3mQzQlwSpFS6d9fLkYC8aMwYqq7WysAC77EF3tfaJwUoQoRV/y9fInERlKrLL3t5nSEn9Jf18vtFFJIvSMcjHJJYEO7NxO7E6A6D5iOjLnrD5WLXFC3naLimno7lZxa1E1ggRdK1Gqm8Ej2YD+7fI284a5BUmC8T3tEPvWJAMVYbgeLfOIpXsQApj7+UKSSZNdSgn4apB3Tb51iqUt6xIkSgYxoAESJEkFkxIkSACKtFIkSACRIkSAAwDEiQAGKrQ4Y+/vEiQAY/8AS0ZwrKhwCHAq21bC1Bdo190nYFunsGDEhFCKySGcpPVjEg7/ACFNh4RVSB+4JBESJE2FuTv1OzA7EBvM/d4AnKdi4I3d/PXrEiRGjsTqWBO3nAeJEhiA01pEKfEeYiRIN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78" name="Picture 6" descr="http://upload.wikimedia.org/wikipedia/commons/1/12/PanAmericanHw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4703738" cy="6489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5720" y="285728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u="sng" dirty="0" smtClean="0">
                <a:solidFill>
                  <a:srgbClr val="002060"/>
                </a:solidFill>
              </a:rPr>
              <a:t>Špecifický znak Ameriky - zábava</a:t>
            </a:r>
            <a:endParaRPr lang="sk-SK" sz="32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sk-SK" sz="3200" b="1" dirty="0" smtClean="0">
                <a:solidFill>
                  <a:srgbClr val="002060"/>
                </a:solidFill>
              </a:rPr>
              <a:t> zábavné parky – </a:t>
            </a:r>
            <a:r>
              <a:rPr lang="sk-SK" sz="3200" b="1" dirty="0" err="1" smtClean="0">
                <a:solidFill>
                  <a:srgbClr val="002060"/>
                </a:solidFill>
              </a:rPr>
              <a:t>Disneyland</a:t>
            </a:r>
            <a:endParaRPr lang="sk-SK" sz="32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sk-SK" sz="3200" b="1" dirty="0" smtClean="0">
                <a:solidFill>
                  <a:srgbClr val="002060"/>
                </a:solidFill>
              </a:rPr>
              <a:t> karneval v </a:t>
            </a:r>
            <a:r>
              <a:rPr lang="sk-SK" sz="3200" b="1" dirty="0" smtClean="0">
                <a:solidFill>
                  <a:srgbClr val="002060"/>
                </a:solidFill>
              </a:rPr>
              <a:t>Rio </a:t>
            </a:r>
            <a:r>
              <a:rPr lang="sk-SK" sz="3200" b="1" dirty="0" smtClean="0">
                <a:solidFill>
                  <a:srgbClr val="002060"/>
                </a:solidFill>
              </a:rPr>
              <a:t>de Janeiro</a:t>
            </a:r>
          </a:p>
          <a:p>
            <a:pPr>
              <a:buFontTx/>
              <a:buChar char="-"/>
            </a:pPr>
            <a:r>
              <a:rPr lang="sk-SK" sz="3200" b="1" dirty="0" smtClean="0">
                <a:solidFill>
                  <a:srgbClr val="002060"/>
                </a:solidFill>
              </a:rPr>
              <a:t> Hollywood – udeľovanie </a:t>
            </a:r>
            <a:r>
              <a:rPr lang="sk-SK" sz="3200" b="1" dirty="0" err="1" smtClean="0">
                <a:solidFill>
                  <a:srgbClr val="002060"/>
                </a:solidFill>
              </a:rPr>
              <a:t>Oscarov</a:t>
            </a:r>
            <a:r>
              <a:rPr lang="sk-SK" sz="3200" b="1" dirty="0" smtClean="0">
                <a:solidFill>
                  <a:srgbClr val="002060"/>
                </a:solidFill>
              </a:rPr>
              <a:t>...</a:t>
            </a:r>
            <a:endParaRPr lang="sk-SK" sz="3200" b="1" dirty="0" smtClean="0">
              <a:solidFill>
                <a:srgbClr val="002060"/>
              </a:solidFill>
            </a:endParaRPr>
          </a:p>
        </p:txBody>
      </p:sp>
      <p:pic>
        <p:nvPicPr>
          <p:cNvPr id="27650" name="Picture 2" descr="http://image5.sahibinden.com/photos/93/12/09/123931209jl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4476780" cy="3357586"/>
          </a:xfrm>
          <a:prstGeom prst="rect">
            <a:avLst/>
          </a:prstGeom>
          <a:noFill/>
        </p:spPr>
      </p:pic>
      <p:pic>
        <p:nvPicPr>
          <p:cNvPr id="27652" name="Picture 4" descr="http://img.topky.sk/cestovky/big/1080747.jpg/noc-zabava-Brazilia-Amer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3321867" cy="2214578"/>
          </a:xfrm>
          <a:prstGeom prst="rect">
            <a:avLst/>
          </a:prstGeom>
          <a:noFill/>
        </p:spPr>
      </p:pic>
      <p:pic>
        <p:nvPicPr>
          <p:cNvPr id="27654" name="Picture 6" descr="http://blog.lidyana.com/wp-content/uploads/2015/02/Daftar-Nominasi-Piala-Oscar-2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683582"/>
            <a:ext cx="3429024" cy="184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428604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002060"/>
                </a:solidFill>
              </a:rPr>
              <a:t>Amerika – Nový svet </a:t>
            </a:r>
          </a:p>
          <a:p>
            <a:pPr>
              <a:buFontTx/>
              <a:buChar char="-"/>
            </a:pPr>
            <a:r>
              <a:rPr lang="sk-SK" sz="2800" b="1" dirty="0" smtClean="0">
                <a:solidFill>
                  <a:srgbClr val="002060"/>
                </a:solidFill>
              </a:rPr>
              <a:t>v 19. stor. – pokrok v mnohých odvetviach vedy a techniky – </a:t>
            </a:r>
            <a:r>
              <a:rPr lang="sk-SK" sz="2800" b="1" dirty="0" err="1" smtClean="0">
                <a:solidFill>
                  <a:srgbClr val="002060"/>
                </a:solidFill>
              </a:rPr>
              <a:t>Thomas</a:t>
            </a:r>
            <a:r>
              <a:rPr lang="sk-SK" sz="2800" b="1" dirty="0" smtClean="0">
                <a:solidFill>
                  <a:srgbClr val="002060"/>
                </a:solidFill>
              </a:rPr>
              <a:t> </a:t>
            </a:r>
            <a:r>
              <a:rPr lang="sk-SK" sz="2800" b="1" dirty="0" err="1" smtClean="0">
                <a:solidFill>
                  <a:srgbClr val="002060"/>
                </a:solidFill>
              </a:rPr>
              <a:t>Alva</a:t>
            </a:r>
            <a:r>
              <a:rPr lang="sk-SK" sz="2800" b="1" dirty="0" smtClean="0">
                <a:solidFill>
                  <a:srgbClr val="002060"/>
                </a:solidFill>
              </a:rPr>
              <a:t> </a:t>
            </a:r>
            <a:r>
              <a:rPr lang="sk-SK" sz="2800" b="1" dirty="0" err="1" smtClean="0">
                <a:solidFill>
                  <a:srgbClr val="002060"/>
                </a:solidFill>
              </a:rPr>
              <a:t>Edison</a:t>
            </a:r>
            <a:r>
              <a:rPr lang="sk-SK" sz="2800" b="1" dirty="0" smtClean="0">
                <a:solidFill>
                  <a:srgbClr val="002060"/>
                </a:solidFill>
              </a:rPr>
              <a:t> – vynález elektriny</a:t>
            </a:r>
          </a:p>
          <a:p>
            <a:pPr>
              <a:buFontTx/>
              <a:buChar char="-"/>
            </a:pPr>
            <a:r>
              <a:rPr lang="sk-SK" sz="2800" b="1" dirty="0" smtClean="0">
                <a:solidFill>
                  <a:srgbClr val="002060"/>
                </a:solidFill>
              </a:rPr>
              <a:t> 20. stor. – úspechy v objavovaní vesmíru</a:t>
            </a:r>
          </a:p>
          <a:p>
            <a:pPr>
              <a:buFontTx/>
              <a:buChar char="-"/>
            </a:pPr>
            <a:r>
              <a:rPr lang="sk-SK" sz="2800" b="1" dirty="0" smtClean="0">
                <a:solidFill>
                  <a:srgbClr val="002060"/>
                </a:solidFill>
              </a:rPr>
              <a:t> 21. stor. – svet počítačov – </a:t>
            </a:r>
            <a:r>
              <a:rPr lang="sk-SK" sz="2800" b="1" dirty="0" err="1" smtClean="0">
                <a:solidFill>
                  <a:srgbClr val="002060"/>
                </a:solidFill>
              </a:rPr>
              <a:t>Bill</a:t>
            </a:r>
            <a:r>
              <a:rPr lang="sk-SK" sz="2800" b="1" dirty="0" smtClean="0">
                <a:solidFill>
                  <a:srgbClr val="002060"/>
                </a:solidFill>
              </a:rPr>
              <a:t> </a:t>
            </a:r>
            <a:r>
              <a:rPr lang="sk-SK" sz="2800" b="1" dirty="0" err="1" smtClean="0">
                <a:solidFill>
                  <a:srgbClr val="002060"/>
                </a:solidFill>
              </a:rPr>
              <a:t>Gates</a:t>
            </a:r>
            <a:endParaRPr lang="sk-SK" sz="2800" b="1" dirty="0" smtClean="0">
              <a:solidFill>
                <a:srgbClr val="002060"/>
              </a:solidFill>
            </a:endParaRPr>
          </a:p>
        </p:txBody>
      </p:sp>
      <p:pic>
        <p:nvPicPr>
          <p:cNvPr id="4098" name="Picture 2" descr="http://www.iamistanbul.tv/upload2/images/201208/31/Thomas-Edison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214686"/>
            <a:ext cx="2428892" cy="3170877"/>
          </a:xfrm>
          <a:prstGeom prst="rect">
            <a:avLst/>
          </a:prstGeom>
          <a:noFill/>
        </p:spPr>
      </p:pic>
      <p:pic>
        <p:nvPicPr>
          <p:cNvPr id="4100" name="Picture 4" descr="http://www.rbrussell.com/wp-content/uploads/2012/10/5696429-bill-gates-om-windows-8-det-bliver-st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3090384" cy="1928826"/>
          </a:xfrm>
          <a:prstGeom prst="rect">
            <a:avLst/>
          </a:prstGeom>
          <a:noFill/>
        </p:spPr>
      </p:pic>
      <p:pic>
        <p:nvPicPr>
          <p:cNvPr id="4102" name="Picture 6" descr="http://www.geoffreylandis.com/Apollo_15_fl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929065"/>
            <a:ext cx="2857520" cy="1862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428604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002060"/>
                </a:solidFill>
              </a:rPr>
              <a:t>Amerika – krajina protikladov</a:t>
            </a:r>
          </a:p>
          <a:p>
            <a:r>
              <a:rPr lang="sk-SK" sz="2800" b="1" u="sng" dirty="0" smtClean="0">
                <a:solidFill>
                  <a:srgbClr val="002060"/>
                </a:solidFill>
              </a:rPr>
              <a:t>Severná Amerika </a:t>
            </a:r>
            <a:r>
              <a:rPr lang="sk-SK" sz="2800" b="1" dirty="0" smtClean="0">
                <a:solidFill>
                  <a:srgbClr val="002060"/>
                </a:solidFill>
              </a:rPr>
              <a:t>– vyspelé hospodárstvo, moderné technológie</a:t>
            </a:r>
          </a:p>
          <a:p>
            <a:r>
              <a:rPr lang="sk-SK" sz="2800" b="1" u="sng" dirty="0" smtClean="0">
                <a:solidFill>
                  <a:srgbClr val="002060"/>
                </a:solidFill>
              </a:rPr>
              <a:t>Stredná a Južná Amerika </a:t>
            </a:r>
            <a:r>
              <a:rPr lang="sk-SK" sz="2800" b="1" dirty="0" smtClean="0">
                <a:solidFill>
                  <a:srgbClr val="002060"/>
                </a:solidFill>
              </a:rPr>
              <a:t>– prírodné zaujímavosti</a:t>
            </a:r>
          </a:p>
        </p:txBody>
      </p:sp>
      <p:pic>
        <p:nvPicPr>
          <p:cNvPr id="3074" name="Picture 2" descr="http://i.ck.cz/f/6282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4048084" cy="1868346"/>
          </a:xfrm>
          <a:prstGeom prst="rect">
            <a:avLst/>
          </a:prstGeom>
          <a:noFill/>
        </p:spPr>
      </p:pic>
      <p:pic>
        <p:nvPicPr>
          <p:cNvPr id="3076" name="Picture 4" descr="http://cestovanie-dovolenka.sk/wp-content/uploads/2013/04/Niagarske-vodopa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929198"/>
            <a:ext cx="3071834" cy="1714512"/>
          </a:xfrm>
          <a:prstGeom prst="rect">
            <a:avLst/>
          </a:prstGeom>
          <a:noFill/>
        </p:spPr>
      </p:pic>
      <p:pic>
        <p:nvPicPr>
          <p:cNvPr id="3078" name="Picture 6" descr="http://www.thecanyon.com/assets/css/images/grandcanyo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786058"/>
            <a:ext cx="3886160" cy="1943080"/>
          </a:xfrm>
          <a:prstGeom prst="rect">
            <a:avLst/>
          </a:prstGeom>
          <a:noFill/>
        </p:spPr>
      </p:pic>
      <p:pic>
        <p:nvPicPr>
          <p:cNvPr id="3082" name="Picture 10" descr="http://www.babson.edu/Academics/undergraduate/academic-programs/PublishingImages/san-fran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04802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35716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u="sng" dirty="0" smtClean="0">
                <a:solidFill>
                  <a:srgbClr val="002060"/>
                </a:solidFill>
              </a:rPr>
              <a:t>Príroda Ameriky </a:t>
            </a:r>
            <a:r>
              <a:rPr lang="sk-SK" sz="2800" b="1" dirty="0" smtClean="0">
                <a:solidFill>
                  <a:srgbClr val="002060"/>
                </a:solidFill>
              </a:rPr>
              <a:t>–  </a:t>
            </a:r>
            <a:r>
              <a:rPr lang="sk-SK" sz="2800" b="1" dirty="0" err="1" smtClean="0">
                <a:solidFill>
                  <a:srgbClr val="002060"/>
                </a:solidFill>
              </a:rPr>
              <a:t>kultúrno</a:t>
            </a:r>
            <a:r>
              <a:rPr lang="sk-SK" sz="2800" b="1" dirty="0" smtClean="0">
                <a:solidFill>
                  <a:srgbClr val="002060"/>
                </a:solidFill>
              </a:rPr>
              <a:t> – historické pamiatky, prírodné zaujímavosti....</a:t>
            </a:r>
          </a:p>
        </p:txBody>
      </p:sp>
      <p:pic>
        <p:nvPicPr>
          <p:cNvPr id="2050" name="Picture 2" descr="http://www.webnoviny.sk/fotografia/427068/velka/peru-machu-picc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5"/>
            <a:ext cx="3357586" cy="251819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6643702" y="2071678"/>
            <a:ext cx="2500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Pyramída na ostrove </a:t>
            </a:r>
            <a:r>
              <a:rPr lang="sk-SK" sz="2800" b="1" dirty="0" err="1" smtClean="0">
                <a:solidFill>
                  <a:schemeClr val="bg1"/>
                </a:solidFill>
              </a:rPr>
              <a:t>Yucatan</a:t>
            </a:r>
            <a:endParaRPr lang="sk-SK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14282" y="6072206"/>
            <a:ext cx="8429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err="1" smtClean="0">
                <a:solidFill>
                  <a:schemeClr val="bg1"/>
                </a:solidFill>
              </a:rPr>
              <a:t>Teotihuacán</a:t>
            </a:r>
            <a:r>
              <a:rPr lang="sk-SK" sz="3200" b="1" dirty="0" smtClean="0">
                <a:solidFill>
                  <a:schemeClr val="bg1"/>
                </a:solidFill>
              </a:rPr>
              <a:t> – Slnečná a Mesačná pyramída</a:t>
            </a:r>
            <a:endParaRPr lang="sk-SK" sz="32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img.topky.sk/cestovky/big/1094750.jpg/zaujimavosti-den-Mexiko-Amer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1"/>
            <a:ext cx="3429024" cy="1971690"/>
          </a:xfrm>
          <a:prstGeom prst="rect">
            <a:avLst/>
          </a:prstGeom>
          <a:noFill/>
        </p:spPr>
      </p:pic>
      <p:pic>
        <p:nvPicPr>
          <p:cNvPr id="2056" name="Picture 8" descr="http://img.topky.sk/cestovky/320px/1062838.jpg/Yucat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928803"/>
            <a:ext cx="2714644" cy="1972372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3643306" y="1428736"/>
            <a:ext cx="286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Machu </a:t>
            </a:r>
            <a:r>
              <a:rPr lang="sk-SK" sz="2800" b="1" dirty="0" err="1" smtClean="0">
                <a:solidFill>
                  <a:schemeClr val="bg1"/>
                </a:solidFill>
              </a:rPr>
              <a:t>Picchu</a:t>
            </a:r>
            <a:endParaRPr lang="sk-SK" sz="2800" b="1" dirty="0" smtClean="0">
              <a:solidFill>
                <a:schemeClr val="bg1"/>
              </a:solidFill>
            </a:endParaRPr>
          </a:p>
        </p:txBody>
      </p:sp>
      <p:pic>
        <p:nvPicPr>
          <p:cNvPr id="2058" name="Picture 10" descr="http://energia.dennikn.sk/fileadmin/user_upload/guatemal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14818"/>
            <a:ext cx="2786082" cy="1859407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6643702" y="4500570"/>
            <a:ext cx="250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Sídlo </a:t>
            </a:r>
            <a:r>
              <a:rPr lang="sk-SK" sz="2800" b="1" dirty="0" err="1" smtClean="0">
                <a:solidFill>
                  <a:schemeClr val="bg1"/>
                </a:solidFill>
              </a:rPr>
              <a:t>Mayov</a:t>
            </a:r>
            <a:endParaRPr lang="sk-SK" sz="2800" b="1" dirty="0" smtClean="0">
              <a:solidFill>
                <a:schemeClr val="bg1"/>
              </a:solidFill>
            </a:endParaRPr>
          </a:p>
          <a:p>
            <a:r>
              <a:rPr lang="sk-SK" sz="2800" b="1" dirty="0" smtClean="0">
                <a:solidFill>
                  <a:schemeClr val="bg1"/>
                </a:solidFill>
              </a:rPr>
              <a:t> v Guatemale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214290"/>
            <a:ext cx="9144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u="sng" dirty="0" smtClean="0">
                <a:solidFill>
                  <a:srgbClr val="002060"/>
                </a:solidFill>
              </a:rPr>
              <a:t>Príroda Ameriky </a:t>
            </a:r>
            <a:r>
              <a:rPr lang="sk-SK" sz="2800" b="1" dirty="0" smtClean="0">
                <a:solidFill>
                  <a:srgbClr val="002060"/>
                </a:solidFill>
              </a:rPr>
              <a:t>–  </a:t>
            </a:r>
          </a:p>
          <a:p>
            <a:pPr>
              <a:buFontTx/>
              <a:buChar char="-"/>
            </a:pPr>
            <a:r>
              <a:rPr lang="sk-SK" sz="2800" b="1" dirty="0" smtClean="0">
                <a:solidFill>
                  <a:srgbClr val="002060"/>
                </a:solidFill>
              </a:rPr>
              <a:t> pestovanie plodín – </a:t>
            </a:r>
            <a:r>
              <a:rPr lang="sk-SK" sz="2800" b="1" dirty="0" smtClean="0">
                <a:solidFill>
                  <a:schemeClr val="bg1"/>
                </a:solidFill>
              </a:rPr>
              <a:t>pôvodné plodiny</a:t>
            </a:r>
            <a:r>
              <a:rPr lang="sk-SK" sz="2800" b="1" dirty="0" smtClean="0">
                <a:solidFill>
                  <a:srgbClr val="002060"/>
                </a:solidFill>
              </a:rPr>
              <a:t>, ktoré sa rozšírili po celom svete – kukurica, zemiaky, tabak</a:t>
            </a:r>
          </a:p>
          <a:p>
            <a:pPr>
              <a:buFontTx/>
              <a:buChar char="-"/>
            </a:pPr>
            <a:r>
              <a:rPr lang="sk-SK" sz="2800" b="1" dirty="0" smtClean="0">
                <a:solidFill>
                  <a:srgbClr val="002060"/>
                </a:solidFill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</a:rPr>
              <a:t>významné plodiny súčasnosti</a:t>
            </a:r>
            <a:r>
              <a:rPr lang="sk-SK" sz="2800" b="1" dirty="0" smtClean="0">
                <a:solidFill>
                  <a:srgbClr val="002060"/>
                </a:solidFill>
              </a:rPr>
              <a:t> kukurica, pšenica, banány, cukrová trstina, káva, bavlník...</a:t>
            </a:r>
          </a:p>
        </p:txBody>
      </p:sp>
      <p:pic>
        <p:nvPicPr>
          <p:cNvPr id="3074" name="Picture 2" descr="http://files.janabubu.webnode.cz/200000126-0562c065d2/rolf-nussbaumer-cotton-plant-lubbock-panhandle-tex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496"/>
            <a:ext cx="2428892" cy="1821669"/>
          </a:xfrm>
          <a:prstGeom prst="rect">
            <a:avLst/>
          </a:prstGeom>
          <a:noFill/>
        </p:spPr>
      </p:pic>
      <p:pic>
        <p:nvPicPr>
          <p:cNvPr id="3076" name="Picture 4" descr="http://ipravda.sk/res/2011/04/19/thumbs/20621-cukrova-trstina-sugar-cane-prales-dazdovy-prales-pestova-cla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00306"/>
            <a:ext cx="2377893" cy="1785950"/>
          </a:xfrm>
          <a:prstGeom prst="rect">
            <a:avLst/>
          </a:prstGeom>
          <a:noFill/>
        </p:spPr>
      </p:pic>
      <p:pic>
        <p:nvPicPr>
          <p:cNvPr id="3078" name="Picture 6" descr="http://www.rastliny-semena.sk/img/clanky/bana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928934"/>
            <a:ext cx="2786082" cy="3714776"/>
          </a:xfrm>
          <a:prstGeom prst="rect">
            <a:avLst/>
          </a:prstGeom>
          <a:noFill/>
        </p:spPr>
      </p:pic>
      <p:pic>
        <p:nvPicPr>
          <p:cNvPr id="3080" name="Picture 8" descr="http://www.tabak.estranky.sk/img/picture/2/tabak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786322"/>
            <a:ext cx="2476517" cy="1857388"/>
          </a:xfrm>
          <a:prstGeom prst="rect">
            <a:avLst/>
          </a:prstGeom>
          <a:noFill/>
        </p:spPr>
      </p:pic>
      <p:pic>
        <p:nvPicPr>
          <p:cNvPr id="3082" name="Picture 10" descr="http://www.redsquarecoffee.com/files/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357694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35716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u="sng" dirty="0" smtClean="0">
                <a:solidFill>
                  <a:srgbClr val="002060"/>
                </a:solidFill>
              </a:rPr>
              <a:t>Príroda Ameriky </a:t>
            </a:r>
            <a:r>
              <a:rPr lang="sk-SK" sz="2800" b="1" dirty="0" smtClean="0">
                <a:solidFill>
                  <a:srgbClr val="002060"/>
                </a:solidFill>
              </a:rPr>
              <a:t>–  </a:t>
            </a:r>
          </a:p>
          <a:p>
            <a:pPr>
              <a:buFontTx/>
              <a:buChar char="-"/>
            </a:pPr>
            <a:r>
              <a:rPr lang="sk-SK" sz="2800" b="1" dirty="0" smtClean="0">
                <a:solidFill>
                  <a:srgbClr val="002060"/>
                </a:solidFill>
              </a:rPr>
              <a:t> chov hospodárskych zvierat – hovädzieho dobytka</a:t>
            </a:r>
          </a:p>
          <a:p>
            <a:pPr>
              <a:buFontTx/>
              <a:buChar char="-"/>
            </a:pPr>
            <a:r>
              <a:rPr lang="sk-SK" sz="2800" b="1" dirty="0" smtClean="0">
                <a:solidFill>
                  <a:srgbClr val="002060"/>
                </a:solidFill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</a:rPr>
              <a:t>kovboji alebo gaučovia</a:t>
            </a:r>
            <a:r>
              <a:rPr lang="sk-SK" sz="2800" b="1" dirty="0" smtClean="0">
                <a:solidFill>
                  <a:srgbClr val="002060"/>
                </a:solidFill>
              </a:rPr>
              <a:t> – pastieri obrovských stád dobytka</a:t>
            </a:r>
          </a:p>
          <a:p>
            <a:pPr>
              <a:buFontTx/>
              <a:buChar char="-"/>
            </a:pPr>
            <a:r>
              <a:rPr lang="sk-SK" sz="2800" b="1" dirty="0" smtClean="0">
                <a:solidFill>
                  <a:srgbClr val="002060"/>
                </a:solidFill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</a:rPr>
              <a:t>prérie</a:t>
            </a:r>
            <a:r>
              <a:rPr lang="sk-SK" sz="2800" b="1" dirty="0" smtClean="0">
                <a:solidFill>
                  <a:srgbClr val="002060"/>
                </a:solidFill>
              </a:rPr>
              <a:t> ( Severná Amerika ), </a:t>
            </a:r>
            <a:r>
              <a:rPr lang="sk-SK" sz="2800" b="1" dirty="0" smtClean="0">
                <a:solidFill>
                  <a:schemeClr val="bg1"/>
                </a:solidFill>
              </a:rPr>
              <a:t>pumpy</a:t>
            </a:r>
            <a:r>
              <a:rPr lang="sk-SK" sz="2800" b="1" dirty="0" smtClean="0">
                <a:solidFill>
                  <a:srgbClr val="002060"/>
                </a:solidFill>
              </a:rPr>
              <a:t> ( Južná Amerika )</a:t>
            </a:r>
          </a:p>
        </p:txBody>
      </p:sp>
      <p:pic>
        <p:nvPicPr>
          <p:cNvPr id="2050" name="Picture 2" descr="http://spi1uk.itvnet.lv/upload/articles/13/133914/images/Kovboj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4071966" cy="3160177"/>
          </a:xfrm>
          <a:prstGeom prst="rect">
            <a:avLst/>
          </a:prstGeom>
          <a:noFill/>
        </p:spPr>
      </p:pic>
      <p:pic>
        <p:nvPicPr>
          <p:cNvPr id="2052" name="Picture 4" descr="http://static.etrend.sk/uploads/tx_media/2013/02/22/Argentina_gaucovia_SITA_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1449" y="3000372"/>
            <a:ext cx="449826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357166"/>
            <a:ext cx="8496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u="sng" dirty="0" smtClean="0">
                <a:solidFill>
                  <a:srgbClr val="002060"/>
                </a:solidFill>
              </a:rPr>
              <a:t>Príroda Ameriky </a:t>
            </a:r>
            <a:r>
              <a:rPr lang="sk-SK" sz="2800" b="1" dirty="0" smtClean="0">
                <a:solidFill>
                  <a:srgbClr val="002060"/>
                </a:solidFill>
              </a:rPr>
              <a:t>–  </a:t>
            </a:r>
            <a:r>
              <a:rPr lang="sk-SK" sz="2800" b="1" dirty="0" smtClean="0">
                <a:solidFill>
                  <a:schemeClr val="bg1"/>
                </a:solidFill>
              </a:rPr>
              <a:t>nerastné suroviny </a:t>
            </a:r>
            <a:r>
              <a:rPr lang="sk-SK" sz="2800" b="1" dirty="0" smtClean="0">
                <a:solidFill>
                  <a:srgbClr val="002060"/>
                </a:solidFill>
              </a:rPr>
              <a:t>– urán, ropa, nikel, meď, olovo, cín, striebro – Amerika v ich ťažbe vyniká – rozvinutá priemyselná výroba ( hlavne Severná Amerika ) </a:t>
            </a:r>
          </a:p>
        </p:txBody>
      </p:sp>
      <p:pic>
        <p:nvPicPr>
          <p:cNvPr id="1026" name="Picture 2" descr="http://energie-portal.sk/files/Priloha/dreamstime_6116274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71678"/>
            <a:ext cx="3143272" cy="2286016"/>
          </a:xfrm>
          <a:prstGeom prst="rect">
            <a:avLst/>
          </a:prstGeom>
          <a:noFill/>
        </p:spPr>
      </p:pic>
      <p:pic>
        <p:nvPicPr>
          <p:cNvPr id="1030" name="Picture 6" descr="https://catracalivre.com.br/wp-content/uploads/2012/11/metalurgia_curso_grati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71678"/>
            <a:ext cx="3048021" cy="2286015"/>
          </a:xfrm>
          <a:prstGeom prst="rect">
            <a:avLst/>
          </a:prstGeom>
          <a:noFill/>
        </p:spPr>
      </p:pic>
      <p:pic>
        <p:nvPicPr>
          <p:cNvPr id="1032" name="Picture 8" descr="http://www.epc.com.br/fotos/fornecimentos/VM1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00570"/>
            <a:ext cx="2854517" cy="2143140"/>
          </a:xfrm>
          <a:prstGeom prst="rect">
            <a:avLst/>
          </a:prstGeom>
          <a:noFill/>
        </p:spPr>
      </p:pic>
      <p:pic>
        <p:nvPicPr>
          <p:cNvPr id="1034" name="Picture 10" descr="http://riotimesonline.com/wp-content/themes/stylebook/timthumb.php?src=http%3A%2F%2Friotimesonline.com%2Fwp-content%2Fuploads%2F2012%2F01%2F800px-Niobium_crystals_and_1cm3_cube.jpg&amp;q=90&amp;w=795&amp;h=470&amp;zc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500570"/>
            <a:ext cx="3571900" cy="2111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357166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u="sng" dirty="0" smtClean="0">
                <a:solidFill>
                  <a:srgbClr val="002060"/>
                </a:solidFill>
              </a:rPr>
              <a:t>Výskum a vývoj</a:t>
            </a:r>
            <a:r>
              <a:rPr lang="sk-SK" sz="3200" b="1" dirty="0" smtClean="0">
                <a:solidFill>
                  <a:srgbClr val="002060"/>
                </a:solidFill>
              </a:rPr>
              <a:t> – </a:t>
            </a:r>
            <a:r>
              <a:rPr lang="sk-SK" sz="2800" b="1" dirty="0" smtClean="0">
                <a:solidFill>
                  <a:srgbClr val="002060"/>
                </a:solidFill>
              </a:rPr>
              <a:t>vývoj moderných materiálov technológií – mesto </a:t>
            </a:r>
            <a:r>
              <a:rPr lang="sk-SK" sz="2800" b="1" dirty="0" err="1" smtClean="0">
                <a:solidFill>
                  <a:schemeClr val="bg1"/>
                </a:solidFill>
              </a:rPr>
              <a:t>Silicon</a:t>
            </a:r>
            <a:r>
              <a:rPr lang="sk-SK" sz="2800" b="1" dirty="0" smtClean="0">
                <a:solidFill>
                  <a:schemeClr val="bg1"/>
                </a:solidFill>
              </a:rPr>
              <a:t>  </a:t>
            </a:r>
            <a:r>
              <a:rPr lang="sk-SK" sz="2800" b="1" dirty="0" err="1" smtClean="0">
                <a:solidFill>
                  <a:schemeClr val="bg1"/>
                </a:solidFill>
              </a:rPr>
              <a:t>Valley</a:t>
            </a:r>
            <a:r>
              <a:rPr lang="sk-SK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sk-SK" sz="2800" b="1" smtClean="0">
                <a:solidFill>
                  <a:srgbClr val="002060"/>
                </a:solidFill>
              </a:rPr>
              <a:t>- spolupráca </a:t>
            </a:r>
            <a:r>
              <a:rPr lang="sk-SK" sz="2800" b="1" dirty="0" smtClean="0">
                <a:solidFill>
                  <a:srgbClr val="002060"/>
                </a:solidFill>
              </a:rPr>
              <a:t>so špičkovými univerzitami </a:t>
            </a:r>
            <a:r>
              <a:rPr lang="sk-SK" sz="2800" b="1" dirty="0" smtClean="0">
                <a:solidFill>
                  <a:schemeClr val="bg1"/>
                </a:solidFill>
              </a:rPr>
              <a:t>– </a:t>
            </a:r>
            <a:r>
              <a:rPr lang="sk-SK" sz="2800" b="1" dirty="0" err="1" smtClean="0">
                <a:solidFill>
                  <a:schemeClr val="bg1"/>
                </a:solidFill>
              </a:rPr>
              <a:t>Harvardská</a:t>
            </a:r>
            <a:r>
              <a:rPr lang="sk-SK" sz="2800" b="1" dirty="0" smtClean="0">
                <a:solidFill>
                  <a:schemeClr val="bg1"/>
                </a:solidFill>
              </a:rPr>
              <a:t> univerzita,  </a:t>
            </a:r>
            <a:r>
              <a:rPr lang="sk-SK" sz="2800" b="1" dirty="0" err="1" smtClean="0">
                <a:solidFill>
                  <a:schemeClr val="bg1"/>
                </a:solidFill>
              </a:rPr>
              <a:t>Stanfordova</a:t>
            </a:r>
            <a:r>
              <a:rPr lang="sk-SK" sz="2800" b="1" dirty="0" smtClean="0">
                <a:solidFill>
                  <a:schemeClr val="bg1"/>
                </a:solidFill>
              </a:rPr>
              <a:t> univerzita, Kalifornská univerzita.</a:t>
            </a:r>
          </a:p>
          <a:p>
            <a:endParaRPr lang="sk-SK" sz="2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technical.ly/baltimore/wp-content/uploads/sites/3/2011/07/silicon-vall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871546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14282" y="285728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u="sng" dirty="0" smtClean="0">
                <a:solidFill>
                  <a:srgbClr val="002060"/>
                </a:solidFill>
              </a:rPr>
              <a:t>Známe značky v celom svete</a:t>
            </a:r>
            <a:r>
              <a:rPr lang="sk-SK" sz="3200" b="1" dirty="0" smtClean="0">
                <a:solidFill>
                  <a:srgbClr val="002060"/>
                </a:solidFill>
              </a:rPr>
              <a:t>:</a:t>
            </a:r>
            <a:endParaRPr lang="sk-SK" sz="2800" b="1" dirty="0" smtClean="0">
              <a:solidFill>
                <a:srgbClr val="002060"/>
              </a:solidFill>
            </a:endParaRPr>
          </a:p>
        </p:txBody>
      </p:sp>
      <p:pic>
        <p:nvPicPr>
          <p:cNvPr id="30722" name="Picture 2" descr="http://upload.wikimedia.org/wikipedia/commons/f/fc/IBM_logo_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000108"/>
            <a:ext cx="1500197" cy="1064358"/>
          </a:xfrm>
          <a:prstGeom prst="rect">
            <a:avLst/>
          </a:prstGeom>
          <a:noFill/>
        </p:spPr>
      </p:pic>
      <p:pic>
        <p:nvPicPr>
          <p:cNvPr id="30724" name="Picture 4" descr="http://siliconangle.com/files/2015/03/microsoft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000108"/>
            <a:ext cx="1181668" cy="1071570"/>
          </a:xfrm>
          <a:prstGeom prst="rect">
            <a:avLst/>
          </a:prstGeom>
          <a:noFill/>
        </p:spPr>
      </p:pic>
      <p:sp>
        <p:nvSpPr>
          <p:cNvPr id="30726" name="AutoShape 6" descr="data:image/png;base64,iVBORw0KGgoAAAANSUhEUgAAAQIAAADDCAMAAABeUu/HAAAAwFBMVEXVKx79yC/////+yy//zTDUJh7/zzDTHR3VKBrUIh38xS/TEgDfViPYMR/vmCrVKRzSAADur6v55OLUIRHzxcLYPDHYNCb5393UIA/xnir+9fXbU0zSER30yMXcXlj1qiv6vS7siij5ui3dWlHgXiP2sCzaQiD87ez0pyvpgyfcTSH21NLtjyjlcCXfaWLofCbhcGjjaCTvtrPeWyLnjonsp6PofibkhH7aS0Lie3XaRDjqnJfgbWfvs6/ki4fkf3kjDmpmAAAUqklEQVR4nO1d60LiOhBugdDWikUqUAHvCioKwoqirGff/61Orm0zSa8C4rrfH4WWNP0yM5mZTFqjwtFdPLU944fAaz8tuuLODfZnPLFd/8cwgDnwXXsyjlPwHAQ/6P4ZvCB4jii4cn8cAQSeeyUouHK/ujNfBcoBpuD5xzKAOXgmFIx/nhmI4AVjTMHE/+p+fCX8ScXo2j9YCLAY2F1j8YMtAYG7MJ5+tB5gTXgy3n+0HmBNeDd+OAPGPwLWBuRYloPW1pKzjpa2CWSh6+nFw92s8VkanEHj18vDw3TWGHwnFhxrdmtWq7VarVq9vBta5UmwGtMb3pB59oi+CwkIXZ+ZVZOjWtt7GJbsutO4O69FLVVvZsZaNGvTQMZBNew2Re3y0SrTknN/WZMaqtZuy7K5TVj353K/CeoPqPDwIecFUEnYNK9LsblNWI97Sr9J12+GBTlAxrFKJWFzuuO6YE113aYcNAp1HaFbLQNYGx52mgPrUScCrOc3xXThuJ7Y0sMO64L1mNhvIgcFzLlzkNJSfXc5SJEBysFBbgqsu9SW6nc7Oi84+1pLGJPgac7Rc65T28GY7SQHqHGezoBp7t3nkwOUwSVuaX8XOUBnCSY8JgaXucTA0U+HUkvnxR2NjcO5yOw3Ngd5lNh5zNPS8c5RoFNfjTTnUAU0vFR/qH5Tm+6aKjRgv3F4dBOLcUTHbzM7bj1AIdA3ldewbAsDqL712/vBYDA8hm5+7TGDA3SvSABtqnEAOb7ZKTFwZoCB6gs1V8i5BtJRvcxoyjoDP9h7dFhTj5Caux3ykJT5MOqdAzW7mq7DaB+4hXv34nxnBnWhaOi1QVgXcr9rB4PwmDME/d5LH7sbwNiviDFrKsta7XhnVAHtyzcp2zznF0igpE2MzkwmU3YoBwcyB/WdcRIdoL7AVlsX8uHzlLAZyUIAZn8E5p3qZbEIfGNwQHRUh9rekO+rnjwpIOBd7AFth2a3tiMWcXAOhgaOjHMtSXf1JrmpW5msF3iH6BYI3E5YROcF5DhVBXWOZfFOEgNgVKrnyhijIbSIA11D2wWeEOV+36iyiYb1rFMoLNnc6eZPB3hI9R0QA+jPaoQAnwTkN8m3lU4yFY0yCJt78uW+PlxSuqR1W4GZqz1oNcGZSsJS12ZYgKSYtS8PFWCP6tfau7OAx6PvtnySfsZD94Dz7MBrs1CFoKE9D+QAtPMi2peNZkKSFCqVef21YgAtgeITcKChZDSrt9ltVRMkHP0Cxuf2i30DECHuJZ1nAUuuMeSNS+nOzhKvCZTK/PWVYgCzZQl2zlAiQI1bBwLB5KwQsJpfKwbQJzDN/cQBkb3k6o1yogX8J71RoZDtj1n7Qt9AGY/LZF/NkTV9TyGrId1Y2tBCpUqWvc0DJgyTjCEBupc14QLcIgi20rKjCOZOvi5SgCGieZ7WlQEQGEiBrAepd2UB/VP43Bqgv5Nul6ATBec8uamkMII1Baxw9TLFcGwS6Jc8FmmJAEOVdDl5hK7rKUfhlfehQczKS28IcFjT9UCxd2dSr2EEmD7XI5iTTRWazaEBE+cH6UMxAMkjSXjBnJkh2dYdXG75EvfIgd3ISmaC3IqkNmhfdo6P00cV3UP6M36wGTSgn1rNsElITiVX4ylwQE+mbqsX//wNFQb6BdY8sgdiKAcBcWEHk0s9KwmgLDzW8pZvrBFKzJqxTKT+pB45iDCQzJzkgKOVHKVvEOgehgfZLhqU9mjiA+mEavYykQOmRbOaHJ5sCM4UGqTsChKgO7GZDMh17SV7CR4uNNcOtq0JFqwnyOOkNuSfRH7EQBapHGlhxTnP8krWDsUzzJe/klfeqjP+EwSWXqvZbMKM3fY9RLUUJI+b7sj+ZCg4YEirZzlkGgYoW/cQHWgMc6VuoNW74ekFkEtISpxKUB3E7ZYbgKDGzAqRxM+G4Ge8z448otVcbV0rdUxbrUlFx/D6SfleGZY+8dmQmVEzSjrIjpaZu6pxPQCejJnbMwGREh83KFN7udpSfLOtri/CWpDcYQpcKmAuEPz2JtdqseKZbLXaQDMA+UpeYLfP6bCBooFc1lDjI2/TSVb1AAT/yb8EVSRMdIFW553glWrPeNSxYWiKhNViCC2gQ1Mn/hQM/qs5FwlVm5xTftYAS712Xgcd+BO0zw7Yy5LX01U9g8y6zrWhAX3T/DXRoLaULhwq1jCnRqvGYGv5MzVCyV8SDdLfNDEAXN1c7jFrTNHHbS0oODBzjCnIS75iRjB3DWANcys0LFfennekZCsKrO3C4oD6DMGykfwRH1xRIdiKd6QkDXOlOMSPwXyKJRdaw8y8YdTYTGFgO3GCRg9q+WtdQOoXy4+yOpZ7INWcAVyg2RCU/HWhhA0CU8KlB13N8/wuHlxeNbMz+euAsoqhrZdIBPQpzocgaZZSYJPZmLmd4nRNqqLIUo6yBnXtgcYyluWkxpRIKU/y+dNwVD0okrVDIMisPYK9SEWcXDVtYpqXwzJ3VQSaEKmADVddutodKBkpxKeSNsG/33iopNtHWSR9DXNn1WOgGYWiPaQRyY07iEpRQTEDBqsLseA+gHqlIiZdYw+rl5s2BpYyFRcyYAZcSzBNMCfWi2ww0NhD83zDddnqRsoiviFtQR04+Q6KUKBs6TM3v6QCt6DQcStEu8a5jCN/nEgAl6EoBRteXHSUrCGmoJDgZexwrxa7AY2rmjeDVRqqKTCLBajK3l4whsUMulatNmoMdLpXsMwHVBUpFBTbk6+Ll7NrPT4D3RVrF8WuCAvVAGaFhhA6m5SCYjNUQcBtgvSKBS2wmu6KI99iWtShhkoBX53YDHTeceFHKQzUJuKtFUz7DDQUbHJhTZMwyrsCGGGgMeKxESzamuapH5v0DJRI10zfg6CFxqmNU1BwRlNqjszN1mEqlR1lrqeJMmKt5VtSjaAdlQ2uLcIQh0pdIffY0He6PKHqoy0INuYZoF8ax6hwpkoX2kSEFg11YQq+XJ9yA25FYiiaotAsRsUoKCpThrJDzNxkmKAzPeZl4cdZpj3DrbgxH2go2FzOYKCRueKmRyu6AvVizqGhK/cwN1eGqYtMCwa3rJk0CgpvQNb57FFR55qhVeIyVQ0a0Q2Hr7Ath+txrFcbSiA6SsWpWcoTczRTa0hBYQlG1zop2NAeXl2MZNaLFzUMkimoFl8F0JuWvc084gTprlUiJNH5mIKC4n6dbi3B3NAiu1I9S1E0rDFSg4SU5/0k90vHaNEIPh/Uestyw6apYo+aKzy/JMyKm9nJrQ1vqrfFBS4lSChjxrSMlulXNrTWsEySKiVIKOPZ6h+Vmvg4jc9Aa3bKFLakPN61zHyuS+luJnOkW0cqF5PpUp6CgsJRkr78sIynXbbjZap+tek3TkEJQ6712zfiH2p98WLrwKLPv+qJKBPoN851LZ2tXwrUOkdKQRkvrLGfiFIZr3tdS/dlWsqAJlUr1oEDlyFgZ9r8o2snNIWQ+AX/ne0ghlI9QwCO1JsQvFu+YeiO5riMbgmBz+PB68chwcczbde+OmRYvCdxIH7BsHrrdxLpKg6vw5uV79Je0mt+/PHdBTla+FV5+lwPWwduitcTj+h7GN2VeFvxaewynm1Hb2l0TyoyWvN3QAI5X0sLPeClfGd3eJtN6Rx/wr6eu80R/nNU+IWJen+G2l0v6Ik7oW/jDBmpvIlxwDJoLPtLG4s8o+CoomBuRITZgesv+1g2XP6dJ1TLd912v983ojdAe77b7OCTl0aTfSko6AoKGEGCgg/XJhS8+eKIQmgC9I49ncft95ACInteEN7VijHtBe+rbo9g/NoJkiiodJfh/bafx/T81uKUCofXnp8QfBinHyN65OQ3Z9O2fx+2euzs1Sn5ElBgu0b/6gqTdiooMAgFfZsQ3b7CWBq5XqmtnxDo2yr8p/AuTlzpIxM2L3gdRfc5cZMoqHTbtnJ+jwqH3W7RT63D6OwPOnh2W9KpOVYeiQIvWB52GT+hFHRw892OF3Sex5S8Ufdkolc6CbrUKfbEScKEv6Cadtj1DDfqJtPG5mG8k5UnN0bBCCM6dMI6/SGd33r3QwokHDWJwIzkL1uBF6fAa4aGqTISFCwJV657Gv/peJllHvUuGFsHjt0zNgae340u2rHj1pEDG8mQgnei4KfjkJ5Abo7dSsfWUlD5ExjuHH75EcQo8NTjmIL3+dHJqdALgVYnQw7AEykFaMIkbt4PXbsdfeoRhROfRy1uMrq4Z4KCpe15nh+Ijo6x1fodni9GiTSqo+DD9Trs+95zf8KbbLVjFAR/dL+yqXfAeJ9PJrz7q4wpImEJ6Jz4s81Y98ZB8Ba7HDa7YhwWbbvPL/YWhBT0KfW2Lwzqu+1ykZi/2+1X/m3bj1EQ2l5seexlhShz5dm1g4BL35UfUmB3xM96kWh+0Fv1mRC03MBvMqrHWRToMz3UOWzGOfYkS7cKx2/exANsi4sBCgx3ITgLDPbPET7fdl9FMyEF83azL36Mja/dpHB9P2hy7k4jCsRw9P40m4G4BKOAy0er6dvBfwuCVYa/CJ+/xUCdQ/udNc16MGHEd3v8cpztSp9YG7//RDAxIAWh6Kya/4kbMYixa/F7FRQcEibFzZL5h7gF2FP4/fQmmoxRIFT0DVtpW9gYLgV83jqadAiFOTxmbY6SOYe8sR7r+7zP/ox5JwM2kKMOl3gKhQLhtuBbZEdaHp2oXTY5jAJOQW9pxwgjFNjB6aI1ipRDpoBPpfSNuX7kF5Ce9MVvRq3586ST4yXz2jmROofc4o/6VMrHbIb8j1mAXjNgR8fye3szKegyxRTzraCgRT0H+yqkwA4UDyNGQZspHnNPIu+QfPICaa7o/vGzJgRtAp0VCfLbafn0b4/1tcE1L3DZTXQzKBDu1ILL7ph5dlyGKn4CBbYRM5M9hYIlo2CuoQBzIJN3kjEp6vNzNMnj2UzmW83IQ8IfuEr3ZQo8BoWC0Hd4C6XAi30/SpICMd3g6cPWmMM0CrChmRxF80TmjKBdQ2DrwGLiOWq+R80dNrm6/nG5paB9x1EJMQU2pECYPewncKM1YnE2l4luAgXiHseB73muSgGXkROq6FAKPC9wO/2nRShHy1QxSEj9V7F/LCaEhduMjNKbe8U+HLpL9s8bDaAWY4I58AvscE4c28JovZKO2u0eH8YECjjRZJhD10E1hz0q47I5xAyQGNEPXDHzVv5LnRMS1sBI1WXY58ANffvRux9aIp8N5KjtBk0+DqvIL3jH81FzGVqm18BzRRNu4DZDXyqBAt77Lr4RX/iocQr4PLggs7+4JqXA63RJeDI6DHAYwQ88p1KgXUZhS+HCaE98YbuIWgnR7no+7+9o8R+nqIddQEFBt9sdR8LTbXqRl7T4b8VVtRU6WAlSUBnNI9sWo0AMD579l28iEGEUcH+0Z7ihT/WUGijpyv75Urhgum/bS3Ez2NHimon9ASUwxmzrg+Ue8Z8ipzbEU5BEwbIHz5UoEKa6EnermSKIHnSf/4i+uGmuQcICNl1TFfeK7ZcrDCyJBTkz2FR35Hj2yPX0FPR+M9d1Au4Lxy8JFLiaQFAyh/5SPf4hzQ/SZdIo0FdIkaVwj1vdbscLpzbS0Ug/DL8zjl1pTsjWUXDS5roYLCXOXol3m+gXRNPaSVelwAieFDnhMwKM4Q9ThSDJLSDbxIX0j/HEI+Jc4o35XE2JjbHtVyHc4yd6JYWCHj4Qzkm+vRLnj46WZEaz2yzx1uUUsETZUcw7HK2aJ/RLQgE7TCf6YBmanWcaVfYOhWt0Glmh3vg0w0NOWAUk1QD28ojghMRZdntO/yd2BUfG9P9XMrSe2/m9mp98PJ/67ErBih4VWL31g3gXPLf9e3V4NF+8LXmG0Fj2CZbscKfPPtk0RlgdnSze3nHgTL+8wuIYHSYnXD1/4P49dTz2tcjse75/9Wd1eHK0IJfPSh4mrAXTgmE7tm4RLVbI35P4iH4ILyQvpYjEcgQ6YeOWosw4A+997JPniwZskQ72wMmiKenr6AjuVnYOWbNbnaD80mUjASWbW3t7KrSVt8V3JUU9vtzTwizZZ3Rd1TZ3tj4OEmrESu/+SHojc5l1agL18YtMUde4L0F51uunKdAykPpykDQkULDOUmTdVgzzE5Uca6dAeSgzwxpfwpvQ5dIPlls/BfrK7vU9+U6/sL5TFCR0cG2PPFNeSiGuUFrOEkpwa2UnWd0Lus2cz6TNhaR9JOUL2/RrtGatbPF0AgXreyl5UqHg7lCgD+bX+LivJAryP4oLYt0UJGiWtF8EOUYDOSV7rHt0BUGJKnSOLVEQ2/WInNnxzeXZwbCcuUmqm/5GFDj7Nwf31qAxuzko9WrmpOr53aEA6RsM91M71zf3g4FlWQNnWsprToiSPvHOqnVToN2TEFGAhpeN4e0ZxkXDmpbZ1J1EQaFHOknYEgXiHb3O8cy6Ny+Pb8/q50PrrIQ7kxAofgMKmKqi+1sL3ZvTgTV4qb9Y+yUehvd9KWDPRUaPFw6lwBlMscNoldlMtPsUJOz4YlLgvEwxBXsHs8eD89sG5qv48wB1O6M/SUG9qkGtVF07gX6ngHgyijOlFJAS/dsBKkeBnuJPvOv77vhAh9IP4EinAM0OuC24Nm8aCJXYCbh+ChxLj7LtJVHA00bDM7Kv6MXBc1v92nossYFv/RSsG4lSwDIazsXdgFLgYHOIyvhG35cC8TKnxs2+McPuABrOhg9lwsfGt6Vgj1OA3cOpYyGErOFxqYd8fH8KDNR4uL2bXT8+nJVL+f4FFBh4/KcPB3czo1wS5W+ggGQMHKtsxsRo1Go6T6a+SxTofa28r13JREPrxxwcTHeGAuz86LG2tZQER+brXvauACV0cWcG6R/+4R/+4R/+4dsi3zbmvxie8f7DOfDejf76nqfwLWH3jfTNCX8/gmej+BMe/i64RwbbTPVjYbd7RuYu7r8b7qpisC0yPxV+v4cpqJyk79H4m+GRzZFk//xR84eaA5vu2aOPEDjKs5n7r4MXdOhGHvYUhe4kc7fK3wbPdydsk5ch9nw9/axowTOexF66/wFtctaUfoguB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0" name="AutoShape 10" descr="data:image/png;base64,iVBORw0KGgoAAAANSUhEUgAAAQIAAADDCAMAAABeUu/HAAAAwFBMVEXVKx79yC/////+yy//zTDUJh7/zzDTHR3VKBrUIh38xS/TEgDfViPYMR/vmCrVKRzSAADur6v55OLUIRHzxcLYPDHYNCb5393UIA/xnir+9fXbU0zSER30yMXcXlj1qiv6vS7siij5ui3dWlHgXiP2sCzaQiD87ez0pyvpgyfcTSH21NLtjyjlcCXfaWLofCbhcGjjaCTvtrPeWyLnjonsp6PofibkhH7aS0Lie3XaRDjqnJfgbWfvs6/ki4fkf3kjDmpmAAAUqklEQVR4nO1d60LiOhBugdDWikUqUAHvCioKwoqirGff/61Orm0zSa8C4rrfH4WWNP0yM5mZTFqjwtFdPLU944fAaz8tuuLODfZnPLFd/8cwgDnwXXsyjlPwHAQ/6P4ZvCB4jii4cn8cAQSeeyUouHK/ujNfBcoBpuD5xzKAOXgmFIx/nhmI4AVjTMHE/+p+fCX8ScXo2j9YCLAY2F1j8YMtAYG7MJ5+tB5gTXgy3n+0HmBNeDd+OAPGPwLWBuRYloPW1pKzjpa2CWSh6+nFw92s8VkanEHj18vDw3TWGHwnFhxrdmtWq7VarVq9vBta5UmwGtMb3pB59oi+CwkIXZ+ZVZOjWtt7GJbsutO4O69FLVVvZsZaNGvTQMZBNew2Re3y0SrTknN/WZMaqtZuy7K5TVj353K/CeoPqPDwIecFUEnYNK9LsblNWI97Sr9J12+GBTlAxrFKJWFzuuO6YE113aYcNAp1HaFbLQNYGx52mgPrUScCrOc3xXThuJ7Y0sMO64L1mNhvIgcFzLlzkNJSfXc5SJEBysFBbgqsu9SW6nc7Oi84+1pLGJPgac7Rc65T28GY7SQHqHGezoBp7t3nkwOUwSVuaX8XOUBnCSY8JgaXucTA0U+HUkvnxR2NjcO5yOw3Ngd5lNh5zNPS8c5RoFNfjTTnUAU0vFR/qH5Tm+6aKjRgv3F4dBOLcUTHbzM7bj1AIdA3ldewbAsDqL712/vBYDA8hm5+7TGDA3SvSABtqnEAOb7ZKTFwZoCB6gs1V8i5BtJRvcxoyjoDP9h7dFhTj5Caux3ykJT5MOqdAzW7mq7DaB+4hXv34nxnBnWhaOi1QVgXcr9rB4PwmDME/d5LH7sbwNiviDFrKsta7XhnVAHtyzcp2zznF0igpE2MzkwmU3YoBwcyB/WdcRIdoL7AVlsX8uHzlLAZyUIAZn8E5p3qZbEIfGNwQHRUh9rekO+rnjwpIOBd7AFth2a3tiMWcXAOhgaOjHMtSXf1JrmpW5msF3iH6BYI3E5YROcF5DhVBXWOZfFOEgNgVKrnyhijIbSIA11D2wWeEOV+36iyiYb1rFMoLNnc6eZPB3hI9R0QA+jPaoQAnwTkN8m3lU4yFY0yCJt78uW+PlxSuqR1W4GZqz1oNcGZSsJS12ZYgKSYtS8PFWCP6tfau7OAx6PvtnySfsZD94Dz7MBrs1CFoKE9D+QAtPMi2peNZkKSFCqVef21YgAtgeITcKChZDSrt9ltVRMkHP0Cxuf2i30DECHuJZ1nAUuuMeSNS+nOzhKvCZTK/PWVYgCzZQl2zlAiQI1bBwLB5KwQsJpfKwbQJzDN/cQBkb3k6o1yogX8J71RoZDtj1n7Qt9AGY/LZF/NkTV9TyGrId1Y2tBCpUqWvc0DJgyTjCEBupc14QLcIgi20rKjCOZOvi5SgCGieZ7WlQEQGEiBrAepd2UB/VP43Bqgv5Nul6ATBec8uamkMII1Baxw9TLFcGwS6Jc8FmmJAEOVdDl5hK7rKUfhlfehQczKS28IcFjT9UCxd2dSr2EEmD7XI5iTTRWazaEBE+cH6UMxAMkjSXjBnJkh2dYdXG75EvfIgd3ISmaC3IqkNmhfdo6P00cV3UP6M36wGTSgn1rNsElITiVX4ylwQE+mbqsX//wNFQb6BdY8sgdiKAcBcWEHk0s9KwmgLDzW8pZvrBFKzJqxTKT+pB45iDCQzJzkgKOVHKVvEOgehgfZLhqU9mjiA+mEavYykQOmRbOaHJ5sCM4UGqTsChKgO7GZDMh17SV7CR4uNNcOtq0JFqwnyOOkNuSfRH7EQBapHGlhxTnP8krWDsUzzJe/klfeqjP+EwSWXqvZbMKM3fY9RLUUJI+b7sj+ZCg4YEirZzlkGgYoW/cQHWgMc6VuoNW74ekFkEtISpxKUB3E7ZYbgKDGzAqRxM+G4Ge8z448otVcbV0rdUxbrUlFx/D6SfleGZY+8dmQmVEzSjrIjpaZu6pxPQCejJnbMwGREh83KFN7udpSfLOtri/CWpDcYQpcKmAuEPz2JtdqseKZbLXaQDMA+UpeYLfP6bCBooFc1lDjI2/TSVb1AAT/yb8EVSRMdIFW553glWrPeNSxYWiKhNViCC2gQ1Mn/hQM/qs5FwlVm5xTftYAS712Xgcd+BO0zw7Yy5LX01U9g8y6zrWhAX3T/DXRoLaULhwq1jCnRqvGYGv5MzVCyV8SDdLfNDEAXN1c7jFrTNHHbS0oODBzjCnIS75iRjB3DWANcys0LFfennekZCsKrO3C4oD6DMGykfwRH1xRIdiKd6QkDXOlOMSPwXyKJRdaw8y8YdTYTGFgO3GCRg9q+WtdQOoXy4+yOpZ7INWcAVyg2RCU/HWhhA0CU8KlB13N8/wuHlxeNbMz+euAsoqhrZdIBPQpzocgaZZSYJPZmLmd4nRNqqLIUo6yBnXtgcYyluWkxpRIKU/y+dNwVD0okrVDIMisPYK9SEWcXDVtYpqXwzJ3VQSaEKmADVddutodKBkpxKeSNsG/33iopNtHWSR9DXNn1WOgGYWiPaQRyY07iEpRQTEDBqsLseA+gHqlIiZdYw+rl5s2BpYyFRcyYAZcSzBNMCfWi2ww0NhD83zDddnqRsoiviFtQR04+Q6KUKBs6TM3v6QCt6DQcStEu8a5jCN/nEgAl6EoBRteXHSUrCGmoJDgZexwrxa7AY2rmjeDVRqqKTCLBajK3l4whsUMulatNmoMdLpXsMwHVBUpFBTbk6+Ll7NrPT4D3RVrF8WuCAvVAGaFhhA6m5SCYjNUQcBtgvSKBS2wmu6KI99iWtShhkoBX53YDHTeceFHKQzUJuKtFUz7DDQUbHJhTZMwyrsCGGGgMeKxESzamuapH5v0DJRI10zfg6CFxqmNU1BwRlNqjszN1mEqlR1lrqeJMmKt5VtSjaAdlQ2uLcIQh0pdIffY0He6PKHqoy0INuYZoF8ax6hwpkoX2kSEFg11YQq+XJ9yA25FYiiaotAsRsUoKCpThrJDzNxkmKAzPeZl4cdZpj3DrbgxH2go2FzOYKCRueKmRyu6AvVizqGhK/cwN1eGqYtMCwa3rJk0CgpvQNb57FFR55qhVeIyVQ0a0Q2Hr7Ath+txrFcbSiA6SsWpWcoTczRTa0hBYQlG1zop2NAeXl2MZNaLFzUMkimoFl8F0JuWvc084gTprlUiJNH5mIKC4n6dbi3B3NAiu1I9S1E0rDFSg4SU5/0k90vHaNEIPh/Uestyw6apYo+aKzy/JMyKm9nJrQ1vqrfFBS4lSChjxrSMlulXNrTWsEySKiVIKOPZ6h+Vmvg4jc9Aa3bKFLakPN61zHyuS+luJnOkW0cqF5PpUp6CgsJRkr78sIynXbbjZap+tek3TkEJQ6712zfiH2p98WLrwKLPv+qJKBPoN851LZ2tXwrUOkdKQRkvrLGfiFIZr3tdS/dlWsqAJlUr1oEDlyFgZ9r8o2snNIWQ+AX/ne0ghlI9QwCO1JsQvFu+YeiO5riMbgmBz+PB68chwcczbde+OmRYvCdxIH7BsHrrdxLpKg6vw5uV79Je0mt+/PHdBTla+FV5+lwPWwduitcTj+h7GN2VeFvxaewynm1Hb2l0TyoyWvN3QAI5X0sLPeClfGd3eJtN6Rx/wr6eu80R/nNU+IWJen+G2l0v6Ik7oW/jDBmpvIlxwDJoLPtLG4s8o+CoomBuRITZgesv+1g2XP6dJ1TLd912v983ojdAe77b7OCTl0aTfSko6AoKGEGCgg/XJhS8+eKIQmgC9I49ncft95ACInteEN7VijHtBe+rbo9g/NoJkiiodJfh/bafx/T81uKUCofXnp8QfBinHyN65OQ3Z9O2fx+2euzs1Sn5ElBgu0b/6gqTdiooMAgFfZsQ3b7CWBq5XqmtnxDo2yr8p/AuTlzpIxM2L3gdRfc5cZMoqHTbtnJ+jwqH3W7RT63D6OwPOnh2W9KpOVYeiQIvWB52GT+hFHRw892OF3Sex5S8Ufdkolc6CbrUKfbEScKEv6Cadtj1DDfqJtPG5mG8k5UnN0bBCCM6dMI6/SGd33r3QwokHDWJwIzkL1uBF6fAa4aGqTISFCwJV657Gv/peJllHvUuGFsHjt0zNgae340u2rHj1pEDG8mQgnei4KfjkJ5Abo7dSsfWUlD5ExjuHH75EcQo8NTjmIL3+dHJqdALgVYnQw7AEykFaMIkbt4PXbsdfeoRhROfRy1uMrq4Z4KCpe15nh+Ijo6x1fodni9GiTSqo+DD9Trs+95zf8KbbLVjFAR/dL+yqXfAeJ9PJrz7q4wpImEJ6Jz4s81Y98ZB8Ba7HDa7YhwWbbvPL/YWhBT0KfW2Lwzqu+1ykZi/2+1X/m3bj1EQ2l5seexlhShz5dm1g4BL35UfUmB3xM96kWh+0Fv1mRC03MBvMqrHWRToMz3UOWzGOfYkS7cKx2/exANsi4sBCgx3ITgLDPbPET7fdl9FMyEF83azL36Mja/dpHB9P2hy7k4jCsRw9P40m4G4BKOAy0er6dvBfwuCVYa/CJ+/xUCdQ/udNc16MGHEd3v8cpztSp9YG7//RDAxIAWh6Kya/4kbMYixa/F7FRQcEibFzZL5h7gF2FP4/fQmmoxRIFT0DVtpW9gYLgV83jqadAiFOTxmbY6SOYe8sR7r+7zP/ox5JwM2kKMOl3gKhQLhtuBbZEdaHp2oXTY5jAJOQW9pxwgjFNjB6aI1ipRDpoBPpfSNuX7kF5Ce9MVvRq3586ST4yXz2jmROofc4o/6VMrHbIb8j1mAXjNgR8fye3szKegyxRTzraCgRT0H+yqkwA4UDyNGQZspHnNPIu+QfPICaa7o/vGzJgRtAp0VCfLbafn0b4/1tcE1L3DZTXQzKBDu1ILL7ph5dlyGKn4CBbYRM5M9hYIlo2CuoQBzIJN3kjEp6vNzNMnj2UzmW83IQ8IfuEr3ZQo8BoWC0Hd4C6XAi30/SpICMd3g6cPWmMM0CrChmRxF80TmjKBdQ2DrwGLiOWq+R80dNrm6/nG5paB9x1EJMQU2pECYPewncKM1YnE2l4luAgXiHseB73muSgGXkROq6FAKPC9wO/2nRShHy1QxSEj9V7F/LCaEhduMjNKbe8U+HLpL9s8bDaAWY4I58AvscE4c28JovZKO2u0eH8YECjjRZJhD10E1hz0q47I5xAyQGNEPXDHzVv5LnRMS1sBI1WXY58ANffvRux9aIp8N5KjtBk0+DqvIL3jH81FzGVqm18BzRRNu4DZDXyqBAt77Lr4RX/iocQr4PLggs7+4JqXA63RJeDI6DHAYwQ88p1KgXUZhS+HCaE98YbuIWgnR7no+7+9o8R+nqIddQEFBt9sdR8LTbXqRl7T4b8VVtRU6WAlSUBnNI9sWo0AMD579l28iEGEUcH+0Z7ihT/WUGijpyv75Urhgum/bS3Ez2NHimon9ASUwxmzrg+Ue8Z8ipzbEU5BEwbIHz5UoEKa6EnermSKIHnSf/4i+uGmuQcICNl1TFfeK7ZcrDCyJBTkz2FR35Hj2yPX0FPR+M9d1Au4Lxy8JFLiaQFAyh/5SPf4hzQ/SZdIo0FdIkaVwj1vdbscLpzbS0Ug/DL8zjl1pTsjWUXDS5roYLCXOXol3m+gXRNPaSVelwAieFDnhMwKM4Q9ThSDJLSDbxIX0j/HEI+Jc4o35XE2JjbHtVyHc4yd6JYWCHj4Qzkm+vRLnj46WZEaz2yzx1uUUsETZUcw7HK2aJ/RLQgE7TCf6YBmanWcaVfYOhWt0Glmh3vg0w0NOWAUk1QD28ojghMRZdntO/yd2BUfG9P9XMrSe2/m9mp98PJ/67ErBih4VWL31g3gXPLf9e3V4NF+8LXmG0Fj2CZbscKfPPtk0RlgdnSze3nHgTL+8wuIYHSYnXD1/4P49dTz2tcjse75/9Wd1eHK0IJfPSh4mrAXTgmE7tm4RLVbI35P4iH4ILyQvpYjEcgQ6YeOWosw4A+997JPniwZskQ72wMmiKenr6AjuVnYOWbNbnaD80mUjASWbW3t7KrSVt8V3JUU9vtzTwizZZ3Rd1TZ3tj4OEmrESu/+SHojc5l1agL18YtMUde4L0F51uunKdAykPpykDQkULDOUmTdVgzzE5Uca6dAeSgzwxpfwpvQ5dIPlls/BfrK7vU9+U6/sL5TFCR0cG2PPFNeSiGuUFrOEkpwa2UnWd0Lus2cz6TNhaR9JOUL2/RrtGatbPF0AgXreyl5UqHg7lCgD+bX+LivJAryP4oLYt0UJGiWtF8EOUYDOSV7rHt0BUGJKnSOLVEQ2/WInNnxzeXZwbCcuUmqm/5GFDj7Nwf31qAxuzko9WrmpOr53aEA6RsM91M71zf3g4FlWQNnWsprToiSPvHOqnVToN2TEFGAhpeN4e0ZxkXDmpbZ1J1EQaFHOknYEgXiHb3O8cy6Ny+Pb8/q50PrrIQ7kxAofgMKmKqi+1sL3ZvTgTV4qb9Y+yUehvd9KWDPRUaPFw6lwBlMscNoldlMtPsUJOz4YlLgvEwxBXsHs8eD89sG5qv48wB1O6M/SUG9qkGtVF07gX6ngHgyijOlFJAS/dsBKkeBnuJPvOv77vhAh9IP4EinAM0OuC24Nm8aCJXYCbh+ChxLj7LtJVHA00bDM7Kv6MXBc1v92nossYFv/RSsG4lSwDIazsXdgFLgYHOIyvhG35cC8TKnxs2+McPuABrOhg9lwsfGt6Vgj1OA3cOpYyGErOFxqYd8fH8KDNR4uL2bXT8+nJVL+f4FFBh4/KcPB3czo1wS5W+ggGQMHKtsxsRo1Go6T6a+SxTofa28r13JREPrxxwcTHeGAuz86LG2tZQER+brXvauACV0cWcG6R/+4R/+4R/+4dsi3zbmvxie8f7DOfDejf76nqfwLWH3jfTNCX8/gmej+BMe/i64RwbbTPVjYbd7RuYu7r8b7qpisC0yPxV+v4cpqJyk79H4m+GRzZFk//xR84eaA5vu2aOPEDjKs5n7r4MXdOhGHvYUhe4kc7fK3wbPdydsk5ch9nw9/axowTOexF66/wFtctaUfoguB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32" name="Picture 12" descr="http://recicleazaecologic.ro/wp-content/uploads/2013/04/McDonaldsLogoRedBackground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3" y="1000108"/>
            <a:ext cx="1928826" cy="1044781"/>
          </a:xfrm>
          <a:prstGeom prst="rect">
            <a:avLst/>
          </a:prstGeom>
          <a:noFill/>
        </p:spPr>
      </p:pic>
      <p:pic>
        <p:nvPicPr>
          <p:cNvPr id="30734" name="Picture 14" descr="http://vtk.be/_publications/html/b11057228cfbb7651a18207c28657cd1b93c3b9f/c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000108"/>
            <a:ext cx="1001795" cy="1000132"/>
          </a:xfrm>
          <a:prstGeom prst="rect">
            <a:avLst/>
          </a:prstGeom>
          <a:noFill/>
        </p:spPr>
      </p:pic>
      <p:pic>
        <p:nvPicPr>
          <p:cNvPr id="30736" name="Picture 16" descr="http://greaterseattleonthecheap.com/wp-content/uploads/2014/01/Boeing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214554"/>
            <a:ext cx="3939596" cy="1071570"/>
          </a:xfrm>
          <a:prstGeom prst="rect">
            <a:avLst/>
          </a:prstGeom>
          <a:noFill/>
        </p:spPr>
      </p:pic>
      <p:sp>
        <p:nvSpPr>
          <p:cNvPr id="30738" name="AutoShape 18" descr="data:image/png;base64,iVBORw0KGgoAAAANSUhEUgAAAMsAAAD5CAMAAAC+lzGnAAAAe1BMVEUAAAD////z8/Pa2tqenp58fHzd3d3y8vL7+/scHByTk5PCwsKHh4fh4eG0tLT39/fs7OxfX19xcXHS0tJMTExCQkKEhIStra0sLCzMzMyioqLAwMA3Nzfm5uZVVVUmJiaQkJANDQ1UVFQxMTFqamoTExNGRkYgICA9PT0itM7IAAAI10lEQVR4nO2de1/qPAzHszEUBkwuykDggEdE3/8rfNyYsEubZN1sm/N5fn9L26+9p0kGgWcKV+n6vIeVwU+h98Z00Gg73cBVE4Ofe8QyOcNdqUEBvrAc1lCRXJbVH6gpNijFB5btpU4ileWh0SdSx9hoqSIRyZKoSQSuyaFyeOXaGhTnkmWiJQGYG5TnkGWIoMDIoEBnLE8vGMrGpEhXLIc3DAUWJmU6YlmhJACRSaFuWLBZn8tkGXPDQqIYTX0nLNQAA3gxKtcBy4xEMTpZumB5olGMbsguWL5olDezkq2zoLt9obVZ0bZZdgwUGJiVbZnlkYPybli4ZZZnDovJPSyTXZaUg2K2UQaWWTjLMcDUtHirLJq7fU2PpsXbZHlgoQyNy7fJwpr45t1ik2XLQjGeLVZZFNZJhUwXscAmy4CFYrq3ZLLHsuCgmF1cClljmbO65dClCmssMQfFyGRxkzUWDspzxyr6aSkp1oJsvrXkssXCuYIZGZJKssXCQDEzWJTr6KOhtGgzEiw7V2KJhV7F/navxBILeazstEkWssRCoex7qaSPQkhRZ7GOG0shOyzaJ9arzv3UYoflhKJ0uLJUZIcFPSPv+qrFDsu7nuS909G4Ijss418fX5nssOhINoaWY00tfRamk87G99pvNQ5Zpk89V+OMZd3xsqKQFZZRY/HqYm7Rys7c/6hM+OnD79Rih+X4wzFepv3tJ3VZOo9FpyhNJ7O+Z3tVrn0U+9T/LIXC8BB2sGXXS1ul8fn5sjkej1/Pi2H8Ohm0K9yI5bCLln8+bwvT8zmamPgUlrR61RylF/GEvRG1ZRltY/Xbw9syMeQ5pITZfDPlWc5ascxTveNqpn08awsyi/Y4SKEzw8m3BUvCeaPbxC16J3xlOMfcNKS2WC7LjGNEveqS8Kbs7m8LkFxf+BWUx9KMg8C1JO8lszVdikJj7CDHYRnwHoArek+RzhmlbcZWVZ/6vqFZ5qzHOYWWmtVnxR+uSr3oOp1kOXWo9aO5rh0i/d2fLY1/GcGy7VrzJi79F7kLMKkPpRMjztJxNBT6c0p3kyRa4K7i7aSy32Assx6Gw69p37w/ICyEEdi5GkuAnqWf8fWbqq/OWhaDPcW6avY1DUt4pEvyQDGDZd7nkvObikgWnu+KF0oJFkEolQVAwRJKGWBXDTAWGdP+rlDPImExruiiZfF/i2xoqmHx/eCi1FbJwoh/8k+LuZLF55OxTrdVucoicLK83M2aFRaeZ7dXKl+XKyyyNslMSaBhMTNZuVT1OlZikbeG1Z4LSyzSNvxx/THjziJt4n+EgZZlQ//cJ30gdhhWEKdHUjyN3FiEdYvqLeaHRVi3KF/JfljMHxFcSB1bUrDwAqB8kSZLScHCi+L0RZpnqitL6Lp1raTLunBleXXdvDbSZioAcTP/TYdyZRF1qtQ7LeQsrBg7T4RkWspZJO35iFtgxnJw3b4WwiLiMxZe5gY/hDlgZSwtHURcCk1UkLG4bmALoU60wIoX9EV4sN83S+S6hXzhDnHADKz3Qm8oSsYix8JHBP6ApNdJwsMOGMnzfBExxL5Z5BzGqCw4EJzpQjwRFbwIgp6NKQdykLPrU9MlADnLGBm1DHKsSWQEI8gxWJIe/SDn8kIGmoGc7aXx3tJgkfMMTqEEIMb6+kmziLkg05lKQIzJkk5BDmJsYwwWMd48dK5IEHOrZLCIEWOMidG/xMJYk8Xo+A+xMM4wYtZkIBMZgJzrPhkcLOcMQ6dZhNZBwc5E5mEBOeYx8gsEgu5iF5Jl6rqJfJEsgl6SqEB6EBRYQRnIQM6TBXm6BEm+METuCUH2ZNJyCY3cYB6LSOULosJ38EEGkjxIqiEiChZJkSL43RJEeSnh2yXIiq9AZz/wPsfkjbALmSgfEsA7BqTFIyFZwb5ZBJ36AXUhA3EhyKh/sqTTZSaMRZK9L5PW4J+xyDHFXKUzLmUscp7FC2lexzMWUTt/Js2nCTIW3mfyfJLa8VJcbMJVysN/ziLp2F9INf9zFkG2mJsUp/+cRd6EAdXB7LqLot+P91WavHDidphc9djEK4scR8WKEhWLrPvYXScVi5xXmKoWChaJq3Kut0GDRdq5v6S4wSInoKehr1mNRY6bskLTKoskc79CSZlF8iDLtNkJzqnS0Ca5WzVct6UH3Vikbpc3re8sgsJf1dqWLGef9J97rXLOLkEeGCoNyyyyHmIaGlRy3IneYjbVfH3ibH5lRbU8inJ8L5t6rLGISt9T1TmosQg+YK7qLBINmFcdgwaLJKelitImi6Cg8aoCBYtQQ9lJxSLssf9Hj0oWkafl4jW28cIssWPUObpFdsyPj8w/kJ//FkDeZBHXMTfXJYVHhjTXhQPCIsw/5u5SovKUERMGnytEWURdlkufGVJ6MEl6vgwIFkE2zIRkEWNc3gcki5gNc8BgEZK+s+rhq/NelDH9RywWEX5Yal+FpgTcMOvufXoPWf9dsOu+/UgApu+jrBGfjLA8uG4srqYDKRYY6/eDTDN7Hxrkq/6iux9SeI+iLB6bMVUxsHjwtb8hGKrkF0Qgua82WaVLPxUU72ckqTrFAsXi5cL8rm4rmazAx7cyTUZFOhuOf6/LukhemsU7fwxtWCKDxTN7mT5HFIPFs9u/PvKVw+LV8R/JRMRi8Wj+q79g1YYl2LtmKETEibPkSYSMJuitHYsfR+Y93kYuiw+HmTGRGY7N4t4wo/jKoymL6z2T6pVWLIbDbH+Od9vBPG/J/GGVxAsjA8+eRGnFEsw/WjbgOVqp0tM8TtZt3e7wr9gYsASjNgF/ix32rzzEbXDoxLatWfje5S8pkZTqWwO2qzqer8eUhXfQHCIZNsp6SjmdcyEzWxqyBCF1OBu/0tP0ri3pTkDmgjRnCYIJZtBYkCk16zqgx/ApPVZ/ZMISBKmGZhMxh0NNiS7Z1on8wEBJZizffdOsfR+rPvTLVJg0TXFn8gsWVZmyfNe+W99W6P0y2lJfmqF12EXDxdfneHy8LKcJc/ko6T9mVXqqUTk07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40" name="Picture 20" descr="http://isource.com/wp-content/uploads/2013/07/Apple-logo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16" y="1071546"/>
            <a:ext cx="1000132" cy="1000132"/>
          </a:xfrm>
          <a:prstGeom prst="rect">
            <a:avLst/>
          </a:prstGeom>
          <a:noFill/>
        </p:spPr>
      </p:pic>
      <p:pic>
        <p:nvPicPr>
          <p:cNvPr id="30742" name="Picture 22" descr="http://img1.wikia.nocookie.net/__cb20120825085858/logopedia/images/e/e7/FreeVector-General-Motors-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429000"/>
            <a:ext cx="3929090" cy="571504"/>
          </a:xfrm>
          <a:prstGeom prst="rect">
            <a:avLst/>
          </a:prstGeom>
          <a:noFill/>
        </p:spPr>
      </p:pic>
      <p:sp>
        <p:nvSpPr>
          <p:cNvPr id="30744" name="AutoShape 24" descr="data:image/jpeg;base64,/9j/4AAQSkZJRgABAQAAAQABAAD/2wCEAAkGBxITEhQSExQWFhUXGBgUFRgVFBgVFRUVFRYWFhYXFxQYHCkgGBslHRYYIjEhJSksLjouFx8zODMtNygtLi0BCgoKDg0OGxAQGzclICYvNy8sNCwsLDAsLywsLCwsLC8vLCwsLCwvLDQsLCwsLCwsNC0sLCwsLCwsLDQsLCwsLP/AABEIAIUBfAMBEQACEQEDEQH/xAAcAAEAAgIDAQAAAAAAAAAAAAAABgcEBQECAwj/xABGEAACAQICBgcDCQUHBAMAAAABAgADEQQFBhIhMUFRBxMiYXGBkTKhsRRCUmJykrLBwiMkc4LRMzRDotLw8RVTg5OEs+H/xAAbAQEAAgMBAQAAAAAAAAAAAAAABAUCAwYBB//EADYRAAIBAwEECAUEAgIDAAAAAAABAgMEESEFEjFBE1FhcYGRobEiMsHR8BQzQuEjUhXxBkNy/9oADAMBAAIRAxEAPwC8YAgCAafOdJcNhr9Y92HzF7TefAeZEk0bOrW1itOt8DVOtCHFkFzLpVqM3V4XDhm4a2tUY/8Ajp2+JljHZtKCzVn5aer+xGd1OTxCJhVNIs/qC60jTH8KmnurEmeblhHjr4v6DNy/xfUxaufaQJtY1LfVo4d/ciEzOKsJaYXnL6s8buF+I4w/Sdj0OrU6okbxUpFW9FYW9JuWzrWazFvwf/Zr/VVovX2JJl3Soh/t6DL9ak4fz1Wtb1M0VNjP/wBc89+n3Nkb5fyj5ExybSPC4r+xqqx3lT2XHijWNu/dKyta1aPzxx7eZLp1YT+Vm1kc2CAIAgCAIAgCAIAgCAIAgCAIAgCAIAgCAIAgCAIAgGnzeni2NqdSnSTnZmqHz3L5C/fNNSNSWkXgj1oVpaQkkvUhWdVlpayu2sw2lrnaSL7ztldVjuNp8SnuI9HJxbyyCYGucTjKdEu6ozEuVY31FBYgciQLX74oU3KWrPbSi5zWXoXlkhpIgp0lCoNwHxJO0nvO2WySSwi+jFRWEbaenogCAIAgCAIAgCAIB0q1AoLMQABck7AAJ6k28I8bSWWVxppp7qKy0mKLz3O3+ke/w3S5t7GMFv1NX6f2QalxKbxDgRbKMhfEWrYsslM7UpKdWo4O4ud6A8va8OOFztB/LTM6VtzkTfLcMEXUoU1ppyRbX7yd7HvMqpTlN5k8ktJLRGyp5XUO8zE9O5yRucA1ebaNdYurUQOOFxtHgd4PhM6dSdN5i8GMoxksNFd5/otVw93p3ZBtKnayj9Q9/jvl3Z7R3nu1NH6Mg1rXGseBGK+O1LMCQRtBBsQRuII3GWFasksMjQhl5Rc/RbnmMrUCcWQV2dSzbKzLxL8Cu6xO07SeBPNXXRb3+Px6i0pb+PiJ8DIxtOYAgCAIAgCAIAgCAIAgCAIAgCAIAgCAIAgCAIAgHlXpa0Aq3TzDBXq92r+BZUXf7j/ORz9+s1peHsiCaGpfGjuVz8B+ck2vEm2HEvzIqFkEnFmbaAIAgCAIAgCAIAgCAVvp7pLfWVT+zQ/fccfsjh68peWNsqcd+XH2RW3FXflurh7lf6MYU4qscTVF6aNamp3NUG255hdnn4GR765b+FEi3pY1ZamT5UXOs0qyUSvDYNVGwQDIAgHMA4KgwDWZtgAUZghYgEhVtrMQNigkgAndtNp6ll4YZTlDQir1zVsWiqSxZaKkMoJN+1bYQOQvu2ydcXKaUKb06yPSpNPekWLo7l73BMgEgmCCwgHaAIAgCAIAgCAIAgCAIAgCAIAgCAIAgCAIAgCAIAgFWdITdut4j8Kyouf3Gc/e/uy7/oQXQIXxrfw2/HTkq14k6x4+B9AZSOwJNLIzYAgCAIAgCAIAgCAanSXHdVRNjZn7I7gfaPp7yJJtKe/U14I0157sdOZQem+YEt1a+AA4ncBLyrLdgQKccssHQ7JgiU6Q3IAD3tvY+ZJPnOcnLek2WqWFgsrC0AqgTEHvAEAQBAODANbiMtDtcwDOoUAosIB6wBAEA0+ZaUYOgSKldARvVbuw8VQEjzmmdenHRsmUdn3NVZjB47dF5vBrR0gYEnY7n/xn85r/AFlL8RJ/4a57PMzsLpbgn2CsFP1wUH3mAHvmcbmlLmaamzLqGrhnu19tTdqwIuNoO603kBrBzAEAQBAPOtXVBdmCjvNpqq16VFZqSS72ZRhKXyowHz7Dj59/AGV0tt2a4Sb7k/sb1a1Hy9TvTzqifne4/lPI7cs28OWO9MO0q9RmUa6uLqwPgbyypVqdVb1OSa7GaJQlF4aPSbTEQBAEAGAYlTNKCmzVqQPfUUfEzaqNR8IvyZg6kVxZ0OcYb/v0v/an9Z7+nq/6vyY6WHWvM8n0hwY34rDjxr0x+qZK0rv+D8mY9NT/ANl5o820pwA34zDD/wCRS/1Tz9LX/wBH5MyVWD4NeZtUcEAg3B2gjaCDxBmjgZlU9IJ7Vb7R/KU9x87OevP3X3kN6PR++P8Awz+NJLteJYWPMv8Ayz2BJpYmXAEA1OZaS4SgSKtZAw3qLuw8VW5HnNM69OHFkyjYXFZZhDTrei83g16ad4InYz+Oof8Ama/1dP8AESf+HuezzNll+kOFrELTrKWO5TdHPgrWJ8pthWhPgyJWsa9FZnHTr4rzRtJtIpjY7HJSXWe4W4FwCbFmCru5kiAdVzBDU6naKmr1lipF1B1SQdx28IB2y/HJWTrKZutyNoI2qbHYe8QCIad4zt6vBE/zNtPuCy32fD4c9b9iDcy+IpamOtxtIH/uqfunW/Kb76WIsxt1qi+9FcNYXlCWBJoAgCAIAgCAIAgCAY+PxqUUNRzYD1J4ADiZjOagss20aM601CC1Ksz/AEmxWNrfJcOdUG5IDWVUG9qrjaRt3btoFiZXudSu8LRfnE6GNG3sIb8tZdfb2Ll38TNy3RPB0gOsU4ipxapcJf6tIG1vG575KhbU48irr7VuKr0eF2fczMRo/hWFvktJe9E6tvvJYzY6MHxRojf3MXlTfi8+5C9IsmqYa7oWalxDbWS/M8V7/XnIFxa7i3o8DoNnbTVd9HU0ly6n/Zh6P6W4nBsDSbWp3u1JiTTPPV+g3ePMHdNFGvKm+wnXtjSuY/Etetcf78fAuzRvSCjjKIrUj3Mp9pG4qw/PiJbwmprKONuLedCe5P8A7NtMzQIBotIs/WghIIvz/pOav9tSc+gtePOX2+/Al0bdNb0+BHKNBqv7XEswvtFMGxtw123jwHrwm202Mn/kuW5SfW/dntS5x8MNEZgw9K1loJ5rc+p2y3VlbpY3F5EfpZ9ZhYrCFdqAr3XJU+u6Vt5sSjVWaXwv0/o3UrqUfm1R4UsWw7Skqw4g2M5VKra1dMxkix+GcetEkyDSQVD1VWwqfNO4P/Rp12zdp/qFuVPm9/7K2vQ3NY8CSAy3IwgER0x00TCqy07M43k+wh5fWPd/xLG0sek+Kei9WRatxu/DHiRmhkeKxgFXH4moittWittYDeCwI1EPdqk7rkHZN0r6nQe7Qiu/819TBW8qmtR/nsdMZoqqLfD1qmsNwq6rKe66KpXxsZ5Dasm/8kdOz+z12aS+F+ZFsZnVVNam66rrsI/3vHfLel0c0px4EOe9F4Zj5KmHxLmlXqVadQ+xqlNRu7tKSG+MjXlxVpLMEmvE20KUJ6S4k+0X0dwmFYOqGrVvcVKtmK/YUAKp77X75S1ryrV0b07CdCjGHAsHCVSwuZFNpVnSAe1W+23xlPcfO+8527/dfeRTo6H72/2P1rJlrzLKx5l+5b7AkwsD3r1lRSzGygXJPATxtJZZlCEpyUYrLZWGlOlmIxNUYXC3XXNgAdViOLVHHsqBtIHv3SvlUnWlux0R0dG1oWVPpKusvRdy6+32PTLdE8JSA60HEVOJYkUweS0wbW+1cyRTtacVwyVtxta4qv4XhdnHzO2Y6M4dx2KXVHg1IlbeK+yfSZTtqclwx3GFHadxTeXLK7fzJAc2wtWk5p1NttqsNzDgRyPdw98q61OVOWGdZZ3MLinvw8V1MmnRzp45qLg8U2trbKNRj2r8KbnjfgTtvs23EnW1dy+GRQ7VsIxzVpLHWvqvqWTmmC6+nqa2r2ka9r+w4cbL90mlCeWNyoVHRy1ijawsNpVk1Hpkk7m3wD2yzA9SHXW1g1R6g2W1esbW1d+2xJ2wCs9PscOvxC8bgeiLOj2fT/xRf5xZWXEvjaK3yM/vtA/Xt6qw/Oab5fBIzt38SPojR1ewJRFgbiAIAgCAIAgCAIAgFX6fZ/fWYHsrdaffzbz+FpV16m/LsOpsLdUKWXxfH7eHuaXo9pE0TU+fWcknjqISqr4XDH+aTqEFGBS7QrOpVx1Fn5XlQABM3EA2owy8oBg5llKVFIIBBBBBGwg7xDWT1Np5XEojSLJjhq9SjwBuh5o3s+m0eKmUlen0c2ju7K4VzQjU58H3rj9/EaF6QtgsWrk2pOQlYcNUnY/ipN78tbnN9tU3ZFftK36Wm1zWq+3ifQ2HqhheWhyZ45jidRe/8pz/AP5BfuhSVGm8Sn6Ln58PM30Ke/IqvH4/rsaqnaqXqW5lbBf8xB8pC2FaRUlJ8tSTczwt1ExyfAGp2mnWleSWlg1A3QBWwasN0AimeZVqHWG7jOc29apxVePLR93J/TxRNs6mu4/Ai2ZIV7Q2EbQRvBG4iUFvPD0Jk0T7RPOvlFEE+2Oy/wBocfPYfOd1a1+mpKXPn3lTUhuywZOkuYmjROqbO3ZU8tm1vIe8iWNpSVSprwRGrzcY6cSlK2KFXH0KR2qH1iOfVq1QX57VEt7ybhSaRDt4pzRauU4Vqp1mnPlkbz/pSWtAK+6StGQKfyhBtTY3ehP5E38Ly12VX3anRvg/f+/sQ7unmO+uK9iqsWttouCNoI2EEbiDzl1XgsEKDLz0Ax6YrC0qpA1yNV/toSrG3IkX85yten0dRxRbQlvRTJiiATUZlR6fHtVvtv8AEymr/O+8526/dfeRfo5/vVT7H6xJtrzLKx5l+Zd7AkwsCJ6f5vqg0gdigM/ex2qD4Db5jlIF3Uy9xF/si3Sj0r4vh3c/sQLQJi716+9mYUVPJQA7W8Sy/dE22sMRyRtq1XKajyLVyjLBa7SUVJtjhUtuEAqfpQzPCdhaTq7qW1iu1VB4a24m43DltlddyjUaUdWdLsijVt1OdRYTxjPHvwVtgsBiq7hqKMACCtQ9hQQbghjvseV5lSoPiYXV9DLTZ9I6PY1nprr21rDWtu1rbbX4Xk8554zobiDwQCj+kamVx+I5NqOPA00B94M6vZrUrWPZlerKi6WKr/ORBut6uqlT6Dq/krAn4TVc095NGdKWGmfR+jdQFBblOZLQ3UAQBAEAQBAEAQDAz7EdXh6rDYdWwPIsQoPqZqrS3YNkqyp9JXjF9ftqUXp3X2BRKtcTq5/ITDowog4eh9n8zeW0PlRyNz+7LvLRQWEzNB2gCAV30oZUD1VUDnTPfcay+lm9ZAvoZxLwOg2FWw50/H6P3RTmbUrEiQ6ZdXPDJe3Rzmhq4SgzG51FBPMqNUn1EuYPMUcXXju1ZJdZlaSYn2+7Z6TgNq1HW2hPqWi8P7yTraGIZK5yIa2Ke/0f1CdNsjCTXYRrkt/KaQCCXZEM6AIBh5nhw6Ed003FFVqUqb5rBnCW7JSK9zij2TPndCXxFzNaGJoHjileol9hAb0Nj8R6Tsdky0lHxK24XBkg08xdjT7kYjxJAP4ROv2bHKfeVF09UVDl9e2YUXO7X1fvhkHvaSr+DcGa7d4kj6CyBRqCc+WJtYBh5rgxVpPTYbGVlPgwI/OZ05uElJcnk8lFSTTPnTSDDagnWVZZjkpoLDJz0N1yKBHA1Xt4WUfG85m7eaha0V8BbqnZIxtKg09Paq/xH/EZTV/nfec5c/uPvfuRno5/vT/Y/WJNteZZ2PMvzLvYEmFgVHp1ii3Wn6Tv6AkD3ASnqPM2+07O2goUoxXUvYxOjPEU6dF2quqKKpuzsFG1KfEywoSShlnP39Kcq6jFZbXLvZL8b0lUR+ywdNsRU4WVtXyQDXb0HjMJ3WuKayb6Wx3Fb9xJRXr58F69xq8RluZ43bi6ww9I/wCGNpt/CQ6vm7EjlMOgq1P3Hp1G39daWulvDL6/7evkkjKwmi+DpezTNWp9Ot2zfmq21V8hfvkmFGEOCKy4v69b5nhdSNhh8iZzcibSGSrK8B1YgGygCAVT0wYC1WjXA2MppMe9SWX1DN92dBsarmMqfj9H9CuvoaqXgVfiqd5PqxyRoMuLonzjrcMqE9ul+zbnYewfNbeYM5q8pdHUfU9S1oz3oliSKbRAEA4ZgASTYDaSdgA8YSyCF530jYWmSlAiu44qb0x/MPb/AJdnfLOjsyo1vVfhXr/Xj5EWd1FPENWajCdIWKdrdQvj1VX/AFTe7C2X8/VfY1q4q/6+jNhidNK6prWo/df/AFzyOz6beNfT7B3M0uRpct6RMficQuHoUsOWNySy1AqILXdjr7hceoE8uLK2oxy2/T7HtOvVm8JIm+lNQnBvcgkdWWIFgSHS5AJNhxtcyguv23j81LzZbxcx8fZlH6XPrNKtPU6qUfgJx0QYgHDqvFGdT97XHuYS2ovMEcnfw3az7S1lm0hHMAQCP6cUQ2GJ5Mh9WC/qke6X+MsdlSxcrtT9s/QoTStdVzK6C1OluJfAWb0UXXC0R9Ut95mYfGW1NYijkLl5qyZuM+O2oO8/GfPLuLje1M/7P1eSzpftLuITk/Zxa/WBX9X6Z0myai6THWiFcLQuHLT2BOiIRlwBAOGGyAQHSJLB/E/GfOai3bupFcpP3ZdxeaafYQ3RSp+9sRwS3qy/0M63ZcMNvsK64ZKOkzDOcNSrruQlX+y9rE+DAD+edhsiqozcHz4d6/r2Ki8g3FSXIqHEg31gbEG4PIjaDLetBSIcHgv3QHOFxGHSoN9rOPouPaH++BE5atSdKbi/xFtCanHJKpqMzzxFUIjOxsqgsTyAFzPYxcmormeN4WWfNOlOJarUFNBrOxsAOJM6S5moQwVlGLk8lm9H+WdTTp0ht1RtPNibsfUmc7OW9Jss0sLBZaDZMD0qDTz2qv8AEf8AEZTV/nfeznLn9x979yNdHP8Aen+x+sSba8yzseZfmX+wJMLApfTI/wBovJ3HoxEpamkmu07e3+Kmn1pexh9GNROvqU3RWNg6aygnZ2XsT/JJ1q01go9qxlHEk+x/T6lvNrWsgAHcLfCTClbb4nWllbMbtB4bPD5Yq8IBmpTA3QDtAEAQDQaa5P8AKsK9L53tIeTrtXyO49xMkWlfoKqny59xqrU+kg4nz/XQglWFiCQQd4INiD33nVtqSyio4M2GiWeHBYlau0027NUDit/aA5rv9RxkC7tulhhceRJo1dyR9DZfi1qorowZWAZSDcEEXBBnONNPDLNPJkzwCAcMLjbANfji9rLANLUwdYneYBVOkKuikX2bZ18GnHKKaWcmN0bVGGLqEHb1dvV1P5CUe0G8In2y4l2nAmrhqlMn20K35EjYfI7ZVTjvRcesn0KrpVI1FyeShM11izKwsykqw5MpsR6iUWqlhnetRlDMeD1Xcb7oqzHq8S1EnZUGsv2k3jxK7f5JZWs/4nNbWoaKa5cfz84l70WuBJpRHeAIBodNqoGFYH5zIB5HW+CmRrp4pllsmOblPqT9sfU+e9ImNbECkm1mYKPPj4Df5SJQhllzfVVCJdOheDCKqr7KgKPBRYfCWhyreXlnvpNT1ah5ML+Y2H8vWcZty26O56RcJL1Wj+nmWdpPNPd6iDY5ClRag3qwb0O6YWVfo5KXUe1YZWC1dH8SHpqQbggEeBnaxkpLKKtrGhtp6eCAIBW+nGMCK/eSffPntNdNeVJLg5N+rLdPdpLuI5oHhSb1DvqNs+ytwPeT7p21lS3KeesrassstirglqUDTYAqylSDuIIsQZNjJxeVxNLSawyj9K9EK2GdjTBqUuFtrqORHzvEecvKG0IzWJ6P0INS2cXmPA1+ielFXBVS1OxB2VKbbA1verDn8Zuq0adwsPwZrhUlSehdGWadUKtMP1dUHiLKfQ6233Stns2pF4yvX7ElXUWuDIhpjpnVxJGEw621zqhQbs539o7lUWufDabSXRtqdqukm8v2NM6sqr3Y8DHyfRVaBuT1ldvbe2xQfm0xwHfvPduFXcXEq0uwmU6agixNH8t1ACZHNhvoBT2nntVf4j/iMpa/zvvZzlz+4+9+5Gujn+9P9j9Yk615lnY8y/Mv9gSYWBT3SZhjSxb/AEaoFReV9zjxuL/zCVF3BxqZ6zstj1VVtkucdH9PTTwIXluMbD16ddduo1yPpKdjL5i/naeUam68mV5bKrBwfM+i8gxtOtRSohDKwDA9x+B7pbpprKONnCUJOMuKNmBPTE5gCAIAgCAdXW4tAKm6StE21jiaK3P+IoG1rfPUc7bxx8d9tYXu5/inw5P6EO4oZ+OPiVoGBl1lMgkw0E0zfBN1dS74cm5A2tTJ3snMc18xtveDd2KrfFHSXv8AnWb6Nfc0fAuzLcwpV6Yq0nV0O4qb+R5HuO2UE6cqct2SwyyjJSWUZUwPRAONUQBqiAURpiw1T5/GdXS+RlPLiazo0P71U+wPxiU1/wAidbcz6AwA7AlaSiqulHRplc4uktwf7YDgQLCoBytv8L85AuqGfjj4nRbJ2hiPQTf/AM/b7eXUVzQrsjrUQ2dCGU94/KRIScXlFvVpxqRcXwZ9BaEaR08ZQDKQHFhUS+1G5eB4H/8AZbU6imso4+6tZ2892XDk+tfnEkk2EYQCqOlDS2nfqqbAql7kHYXOw27gNl+8ytuKnSS3Y8F7nTbOt/01J1KnzS9F/f2Ivofo+4f5RWW1RvYU70U7yRwY8uA8SBMo091FRe3PSywuBcmj2D1FE3EA76RYDrKZtvG0HvkS9tI3NJwfHl2M2UqjpyyVxixtKsLEbDONlSnRm4yWGizUlJZRvtCs0FM9S52E9g+Pzf6f8ToNl3ya6Gfh9vsQ7il/JFgKZekQ5gGDm2YLRQsTY22f1lXtW+/TUWo/PLSP38PfQ30KTnLs5lOZxUfG1iouKSntt+kfWPu3+NVsfZ+Flki4q8kTbRbLd1hYCwA4ADcJ1KWCATlFsLQDX5lli1BugEWxmjO2+qD4gH4z1Sa4McSJaQ4mpRqOmrYAKBYWFioPxJnRbPgpUIyfHX3Ky5k1UaIto9mPV4xalQ2BDJrHcpbieQ4X75jfUZ1INRPbecYy1LuyLLgQGO3jOeLIkKraAdoBTmnlVdasL7esf8RlLWfxvvZzdy/8su9+5HejsfvT96fBlk20erRZWD1aL7y72BJpZEb6RNHvlVDs26xO1TPfxUnkR7wDwmmvRVSOOZP2deu1q5fyvR/fw+5RVVSCVYEMDYg7CCN4IlQ4uLwdhvxmsp6Em0H0vfAtqsC9BjdlHtIeLJfZ4jce6SKNy6ej4Ffe7NjcrejpL37/ALl2ZNneHxSa9CorjiAbMvcyHavnLKFSM1mLOXr21WhLFSOPbwZsZmaDFzDMaNBdetUSmvN2C37hfee4TyUlHVmynSnUeILL7D1wtcOocBgDtAZSrW4Eqdq+BseYEJ5MZR3Xg9Z6YiAIBjYzDBxYwCq9MNBAzNUo9hztOzsMe8Dce8ehk+3vpU/hlqvUj1LdS1WjK6x2DrUDaqhUfS3qf5hsltSu4T+VkOdGUeKMnJdIK2HfXoVWpnjY9lvtKdjeYm+fRVlu1Fk1x34PMWWFlPS2wAGIohvrUm1T/wCtrj/MJX1NlQetOWO/7r7EmN5JfMvIkeH6T8vYdo1U7mp3/ATIstlV1ww/H74NqvKfPPker9JOXDdUc+FJh+ICeLZdfnjzR7+rp/iZpcy6V6fs4eizMd2udt+6mhJb1E3R2Wo61Z6dn3Zrd23pCPmVpmeCx1ck9RUUE73HVj0ext4SRWvacVuxZrhQk9Wjd6AaP1sPWapUK9pQoCkm20HaSBKmvWVTgTacN0u/L/YEjGw4x+FDqRAKk0r0AGsXofsydpW37M+Ftq+WzukapbRlqtC1ttqTgt2pqvX+/wA1Itg8FmGEqCpSV1cbA1IhrjkV+cO4iR+gqweYll+uta0d2pw6n+ezJvl/SFmlgrYFqh3XFCsnrsI+E2qrW/1I0rKweqq48Uz0xuLzrGAoUTDUzvuwS45GxaofCwBmMoV6mj0R7Crs+1+KGZS7dfsvdnhl+idGgwdm6+twZlsiH6lPbt+sSTytN9KhGmV93tCpcPqRLMlyc31mE3kAllJLC0A5dbi0AiGkmQB+0Bt5jfI1zaU66xNa9fM2QqShwIVXwdamd2sO7YfQyjrbHqL5dfQlRuY8yQZTpTiqYCmm7jvRmP3h+d5sp19oUfhcd5dqfuvrk8lCjLXODcHSLFuOxhyvew1fxkCbZXG0qqxCCj2vj66ejMVChHi8mpx2XVKp1sTV2fQpm5PcXO4dwHmIt9kPf6S4lvS/PzCE7nTdgsI74HKtYhVUKg3ACwEu4xUVhEVvJNMuwQpqBPTwzYB0rVVUFmYKBvLEADzM9jFyeEjxtLiaHG6Z5fT9rEIfsBqnvQESXDZ9xL+OO/C9zS7mkuflr7FcdIWk2Dr6rUHbXHZYFCoZdpBueIPx7pa2NKrQTjUxjv5kS4nCprHiQEVAZPUkyPjBMtCdOamDIpVb1MPutvel3pzX6vpbjBvLGNX4o6S9+/7kijcOGj4F2YHGU6yLUpsHRhdWG0ETn5RcXuviWKaayjnGmoKbdUFNS3YDkhdbhrEAm0wlnGnE8lvYe7xKR0i0Tx+szVHosWJYkO20k3J9jmZXxs55zJlVHZ085k1k1GXaOY2m4dHpqw3EO3+mbVbzWqZuVpUi8xeCzdEv+pBh8pxdM0xaypTUs3cWKLqj18t82wjVT+KRIpwrJ/HL0J0bOJvJJXWnGhKVyai9ip9IDfyDDj475pq0Yz7ydaX9S3+HjHq+xV+OyHF0SQaZYc6fa93te6Q5WskXVLalKXPHf+YMeg9dWBFKqGG4im4YeBAuJr/TzXAl/wDI02sNrHeiQYGvm9awR8Uo51MRUpqB4MwNvAGbY0qz5vzItS+s4/wj4Ri/oTLRTRinRqDE4mp8oxA2re7JTPMFtrsODG3cL7ZKp0FF5erKm62nOrHo4Ldj2f0WJhKpbbN5WGZAEAQBAPGvhwwsRAI9mOjwa9hAIjmOg9JiSaK+KjVPqtjNsa9SPCRg6cXxRqjoNQH+G48Kj/mZtV7WXP0MXQh1GRQ0Nwg30nPjVqD4ET39dX6/RHn6en1G3wmjeEXdhKZ+2DU/+wmYSuqz/kzJUYLkbrDYcqLUqa0xyRAg9FE0Sk5cWZpJcDk5I7m7Tw9M/BaPhTeAb6klhaAd4Bj4jCq42iAaXF6PKdogGOmTuu4wD3TKnO8wDNwuTqNpgGzp0wN0A7wBAOroDvgGqxuSo/CAas5AynswD1TLKnOAZNHJuLQDa4fCKu4QDIgEV0o0tWhrJTsWXYzHaqnkBxb3Dv2iWNrY9It6fAiVbjD3Y8St6IxOZuXaqVoqbGo92ueK0k2A+4D3SbVu6dst2mtfziaoUZVXmTJHgNFsDT/wjWb6VZi1/wCQWT3SsqX1efPHcSo29Ncjaf8ASKNrJhqK/ZooPgJodWcuMn5mxRiuCIvpDoQHu9NRTfuFlbuYD4j3yTbXsqTxLVepqq0FPhoyBYjDPTY06ilWG8H4jmO+dDSqRqR3ovKK2UXF4ZMOirSVqGI+SOf2VW5QH5lUC+zkGAN+8DvlVtKimt9cV7Ey1n/Eu1WuJTE01mNygVDcwDEGjiwDIoZPqwDa0adhaAKtIMLGAaTH5ArbQIBqamjR4QDvR0daAbfA5KF3wDcU6YA2QDvAEAQBAEAQDo1IHhAPJsGh4QDr8gTlAOy4RBwgHotFRwgHcCAcwBAEAQBAEAQBAEAQBAEAQBAEAQBANfn2MNKg7j2tir3Fja/le/lN9tTVSok+BrrS3YNoobTnHkAopnQSbUCtglksDRzLOxTpLsRFCjy3nxJufOczKTk8stksLBN8HlaqN08BmrQUcIBxVwykWtAK/wCkPRhWotVUdqmNYH6vzge623xEsdm13CsocpaePIjXVNShnmipctJXGYe28VU9NYa3uvLC/wAKDI1v8yPo7JK+sgnPFkbKAIAgCAIAgHFoAtAOYAgCAIAgCAIAgCAIAgCAIAgCAIAgCAIAgCAIAgCAIAgCAIAgCAIBHNP9YYN3UX1Crn7INmPkCT5Sbs9rp0nz0NFzno20UHnT9aSec6GrDQrYSLl6N8wWvRVwRrCyuOIcDb67x3GcxcUXSm4vw7i2pzU45J1NBmIAgEe08xyUsFVLEXcdWo5lth9Bc+UmWFNzrx7NX4Gi4ko0326FKaJ4A1sScQR2KZIU86hFtngpPqJK2jWz8KNdrDGpeuj1OyCVJLNvAEAQBAEAQBAEAQBAEAQBAEAQBAEAQBAEAQBAEAQBAEAQBAEAQBAEAQBAEAQBAEAQDxxdIMjKQCCCCDtBBFiCJ6m08oFC6Y6J1cLUZqal6N7i21kHJhvI+t6999b7QjUWJ6S9yuqWzi8x4GlyLPauGqCrQfVbceKsOTLuI/2LSVUhTqx3Zo0xlKDzFloZR0r0yAMRQYHi1IhlPfqsQV8LmV89kPjTl5/1/RJjer+S8jdjpIy/6bjuNJvyFpHey7jqXmjZ+rpfiZrsz6VsKgtSp1KjcNayKT6lvdNkNlT41JJLs1f29TyV2v4rJGsTl+OzNxWxZNCgPZW2q5U8KdM7Vvxdu7fwznc0beHR0dXzf3f0RjGlOo96ZJcoyhBq06aatNNigcvHiTvJPEyplJyeWTEklhE5wlHVUCYnp7wBAEAQBAEAQBAEAQBAEAQBAEAQBAEAQBAEAQBAEAQBAEAQBAEAQBAEAQBAEAQBAEAQDW5nloqCAQXONC6bEk0lJ5garfeWxm6ncVYfLIwlThLijTHQ2kPmuPBz+d5KW0665ryNTtaf4z2oaI4X51N28ajj8JExe0a75+h6rWn1epv8ry2lRN6NBEb6QW7/AHzdvfI1StUqfNLJtjCMeCNxRy53N2moyN7g8EqCAZcAQBAEAQBAEAQBAEAQBAEAQBAEAQBAEAQBAEAQBAEAQBAEAQBAEAQBAEAQBAEAQBAEAQBAOjUwd4gHi+CQ8IB0GATlAPVMKo4QD2CiAcwBAEAQBAEAQBAEAQBAEAQB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46" name="Picture 26" descr="http://codeboxr.com/wp-content/uploads/2012/06/6_logo_predesig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2214554"/>
            <a:ext cx="2479199" cy="1000132"/>
          </a:xfrm>
          <a:prstGeom prst="rect">
            <a:avLst/>
          </a:prstGeom>
          <a:noFill/>
        </p:spPr>
      </p:pic>
      <p:sp>
        <p:nvSpPr>
          <p:cNvPr id="30748" name="AutoShape 28" descr="data:image/png;base64,iVBORw0KGgoAAAANSUhEUgAAATIAAAClCAMAAADoDIG4AAAAkFBMVEX///8AAADv7++VlZWPj489PT35+fm+vr6vr6/4+PgEBAT19fXy8vLl5eXS0tLi4uKDg4Pb29tOTk7GxsZxcXFlZWVra2vAwMAbGxsyMjIrKytgYGDMzMx4eHi2trZYWFhGRkaenp4lJSUSEhKmpqaIiIibm5snJyd9fX2wsLAeHh42NjYWFhZTU1M7OztDQ0OLBngRAAANUklEQVR4nO2daWOqOhCGAfd9362VitZup///313CopF5EwIGwV6eT+ckFMKYZWYyEwyjpKSkpKSkpKSkpKTkLzLY9vNuwnPRejVXh0PBhHaqArrC6qFhVCsRqpZhdKKFlWM9vEeD1LE7kUJyg55h1Ma7/tYxe7mIRsDIRFjC6pqxIFe/uxc2SelPeI8+fIQCrrCXA3NqniqvuchGQBW19b0urN4ZG3K54164J6WN4Bb1z5QSqxrGudIzj2/NUbuOW58LsLFfwup2y6KXu8N4QEvDt5yllJg5CkRmWoUS2QQ29ldYPTUccvXMvfBISofBLeiIVWTl/vHiMDCt/bS6yUU4mCls7Y+wemusydULOPhG/h1A91PEZn9e+xkYxrBI038Ht3Yjqn5Dy4V7YYMU7oNbrFKLzFuC6nP3X6tRDqIR8YFbOw2qd9GKqvuLRzm6F76SUse/A71clXCRtPqDHAQjhq5zHhVR9cD4Jhe7XQAsCf58DafKg5LIdvlJRYZoonEE1TUwAtlScSKlc+8GQJTuavGlJLL8pCKFvqrPh6C6KRiBdMLaejcYg3uv1TTbqbjVuSIaIoEW+hYt74Bu00Hq/dr7+wq6t3VWEtk2R7FIEP7eE1w9N2xyKRuBVFM5CW+/wMpzlM885SLhRdTgPq6egBE4gZoKUxDqS3DnI5gNEcd8JSOi0xY12FOJOmTYAqXs20D6vacgIEPJraAmKqJImhgH0boutFg16Q5Hg05Druls/JJSNhciQ2nZMbpKEqvlKxkhaD3z8ap/oqWjOl0uBlBTMQT6y0DV5LTzlYwIqDR5tGH1P4FZhC1yaor62intkghL0u4coS6JkDdYbYNu2YSz/AgbSkySalb6PlfBiBEbzGNWXYuWdrFZRJ20v6gwuCtU1QgFNZawB9tjhqo3hk0uZEoZsgfgmO+wpxLtGNKVNz0vJD6GKapuYLMISKcFrX1P11MzluY5i0YAVDQD2KRDPBbgddk2CbLI0ehrek8VKs83THKVjBA024RUgdfmBbwuU8roythHQ/7Fe2id/BDrGuFfUZUymRJuA9V9VKfX9bBFDoyKQAr0d+rkK4UktCQScxcsYjaugK3AlkBqkdtg8B0CPYv8ED/SRhYLsVJmsrmE6OgVagwwrxowf9DGaBAgQO33gmoTEIEHO3xDorRacGUE5s87GJaBkxf8Tk80LuVK+KgXLRmDlZGpIkTfRVx0BtJRC6pNQGBYwYUeCCsAK6Oi+XPZeic/RFFdrxCJUubSJRu5Lboyss1sapEDLiY2Udc+W3VCK0epyNhK33FJqudgZWQbd3LJ+1z1UtJRD4d2lGsoR8HAYQUha+JJ7AOHvSVXh0Ounq/nNpbkrT5Ex+WbQCmjFjmBiz9R2zgvqLFEwgqkKgczjKinbIemc8Kae6qSxJYFHZdEADFerB4VTrsj3jjm//L6UJVRfA2xKhhEAHtBNEvAF3BNMDMb+apvWXBPnSuJrKA7S0QAO1v6Gk3gGOyrTOdV7qFqO0ur3IQih6gGLbl+1aU6CXs1+bLL4DVVeUcOOeUlEzmkd8zknr8ZDiBQ6DYN7qkxK0xAsULJLoC4AekO9gQrZQrd5uP6UIXV1SzszhJVygzjn+w9gLuCKWUKFrlzfarC6mqG3u7CAeIGQGgiXw1D+lUsck5kaiGzeneWWtuPvhY1j6jsI7mWST1B5qGlZpFfRSbZAeSY6Xi/AMt5nWtylBBXIVPQJa+xAo6isyHvmCFX+1LNWFoIW52MzuL8aQ61Bb7b0XayriB5DQeEOo4UdfmLyqCYk6Pj/Tr9ijvLrnXOimRSseTLmUWVMtYvFSxyTmQ4hyXK+e6X6zU37Ad+1eq6BHEDUj1+AwwdW1VnCGPhFY2l+7IurcbZ19GPmlNRQNyA1OPYAI4iCwxv8xeEKl8MJlIz/GgSPiTNjqHljUbG2tHi1uVcUHRSYaWSiUkQ1flOSqkQrwGv1NumU5sYOBdN/FWTt42PoCeTijd/iCNAz0BjbaCR/In0tNCTQ3aWtGkT1o6zZc66zK1qhfsP2a725g/xPnCfSuJQh1HrSPMKREa3QPV0hm2VC4lc2tr2RBf89ioxpX2vqVAtXeOoThS1juZDP3bFsKPl7ftfa+TcrNk/ulQ6g9k1vJ+TTEy+GiB0ZJyAxjZCFvkrnA+DrQ+i19zperV209u1ZqrTMVlf3/hTiAfbX4+FOoBFFSoWR0ut+B10bPhTFh2y92gTk2M0QPmkNxZ57EeoBhBtKsh5FOmlPzj1HmaxovnQ314iY/s97duMbPKb7xvxf5aIym1sDYgb8BAlAOxwqg2c31DIgv+LkOJUQf3Wbk6trrn2M0fYsOI1IOLCD1wjItcX6Dqs40CjEy0hXlY/XRecRYMgnY06kyHK4azozw7omTdbr7TxgcbWEuQYzoGXa4HyyFmMIvJVeOtx/BYBQ2gV1kcn+Iv+ZhKaxh7F3xgcR+AhyMk3tzjVBmexolV3Lbn5LUv8Br3mDPtANtmcAuRFVvDjEr0RQ7Dx8Y5T74FFzjQ/tOqyB4gtC54Kbb41GYqiZKoZ5et444ePRQXHEQSNEzQMK2U2KfTGN9pxYZmH4twynqip068Ic52+mlnFIPhy4H89YumF7RR4mXtUKWPbl9Qd641vuOkmyy3juQlbHzRnwkRRza6wW/w5kxvyNKwgrMG+nxqYtJrIIj94N6G+DZOJzBa+PM9lk8BaSF3e+pzTgGrY5gtkW+zSTjzdNMEUZ6Fp3u/JcC8gWS5hvyrdH146maY2BR3niysiS89lDsVZpR2qlM3hAuj/8nAsKeYSzpiZHZNA/ZNx4Fk9eAHO/iUD6qqx2aiJGypj5rMRnuwG3zMmjDnkfI7bTtHmChMSrvjc3iuZI66/Gowum+DzkOhA28lEppZLGMPBzj7Z8DI5cbN/tB1cuCDSQr9x6j2WoyHSWOVhzGqMdRveiOvCfl1giJXDjVmaasOqaRm0JIWeV4ZaLqEMra4wMVfl4Kolk8mVawpap0Yw/xnLkZH+ZDcJB82uMCHXGfoaE0g6Ae+zAgGcn6DrNdFW1L/gHjqGYITfR4zIqHSuSjU4juAKMOVsfB4SPuyTobYfngD9rjAxXPe4nEJJdXO+xwPfT9cmRVNokYdrmVq8tSrfWRneEF6V34eFZKHjzXXQoV6BGLfik90MqcOivXwT24yI1e6hwf83Rx/tL6VWhJtd+Gglq6Zl7oVdUnh5txb9A6vXs6xup94//SQR2ezR6XM3bsTf+OszpjsZJtJmD8eHH11zaxblfBRA/6TmLLvw1swhtfDWWb+O/4OsGDQTn/O8ySXjy460Ip8DmrqNM/SeSTnnc0Ax8XDlkHmwrSQcjYxvJ6+8fLJloTG4Q4WBoxQPGmWcXw4mdTNU4/9IF93GS3zmHOIlz+Q4OiIetGS2+lU1hzVh+QBXmARkszxgihg4KSYvn/GDJw6C6PTDDLF203SjkTHN/bs3cNMjw8+kdLfHO9zUy0oBzq7BdlxE26lrMnhH9jiZqX1LrRDHIwlChF/4ayb/XFP97gWqF427TMojXWEShOcEct1sZ1Z6vdNdB+10J8e0nwgKeKwrTIYwDp0LsTcXtbf2sHlI+4zRCW2sJGK9K86ZPuJWXlTryZvxWTmujVRm1KCplockJaOosHRIEr2/Q2WxsTfexyxTPGnDW4th+u/cXNGdjnUnslcKY7J7Ztfcvbz3kqU99it3j0bGulkApYJHviUWJjHNxouu4Xyrf32g56T+uNkt+bjCpMQ4EAJNozU25zPV065aixe1L9nEMyzg6RexW9XjYFRsqxUVtaye2symaEqQ1E38aQLf6iNj4Lzeo9jfkqMrTI5K4+cqGmS38ZLcBS0mV1eYFMXN/bn8BTrbqg5V4sL7qWBrJI+ykrl3RKqROxrvsxuj1B4Wg5IGtZPBAj7PzT4vt/qgvzuqfecnAQ+KCkuNWv4GT/uzNv5x+f361jfTX1hmkI6lGQ3Gn0YeHIOSjryFxFMQV1gMqb8Krp12tViGtxC10Prs+SroeW2AVBvU2imUKyyOvIXFyDQdSzuZRI8nYuXEt7JQJNfK9JJlgmRGqB2lmRXDgqv5EE1+0zQU1BUWi9qpwBmQewxKanR5mxNSXFdYPOkjb9LzWWRXWCytO/f7U/C4dKxseLjIYny7z8BjB2bxXWEKPHD6L0ZU2P2kDlRNyuyZDG8p96dvK/EsrjAV1L42fx+153GFqaB2kv49PKHhHUPGAnsuV5ga9AgQfaycJ9guSk522yWFjUG5G21xTbdkfzJRfmRwqof5pu+Q7kKiPaTi92ldYaokimOJ55ldYcpIv9uejPajTibKG12RLPs/YniroMWf8QdcYQlQO75VSmHSsR7FnZvmtTu+6PO0DO6IR3yqGBSNWGnns7/kCktKGm9jdod0Pwf04wUxvPxPRyRHXe07lD6b/5ESJqOnNjrbs12ux6AUC+sUd3zFvqrnE7h/iZHwFPjV5rQtxYWx+vb55ssyq1m12f+/Kfhp6AxGLoNy3iopKSkpKSkp0c9/Eq/GlFGlx3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50" name="Picture 30" descr="http://static.festisite.com/static/partylogo/img/logos/nik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5500702"/>
            <a:ext cx="1714512" cy="914407"/>
          </a:xfrm>
          <a:prstGeom prst="rect">
            <a:avLst/>
          </a:prstGeom>
          <a:noFill/>
        </p:spPr>
      </p:pic>
      <p:pic>
        <p:nvPicPr>
          <p:cNvPr id="30752" name="Picture 32" descr="http://img2.wikia.nocookie.net/__cb20140720023922/logopedia/images/5/58/Chevrolet_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4143380"/>
            <a:ext cx="1928826" cy="1102353"/>
          </a:xfrm>
          <a:prstGeom prst="rect">
            <a:avLst/>
          </a:prstGeom>
          <a:noFill/>
        </p:spPr>
      </p:pic>
      <p:pic>
        <p:nvPicPr>
          <p:cNvPr id="30754" name="Picture 34" descr="http://img2.wikia.nocookie.net/__cb20110829172853/logopedia/images/0/00/Universal-studios-hollywood-log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4143380"/>
            <a:ext cx="2214578" cy="1121306"/>
          </a:xfrm>
          <a:prstGeom prst="rect">
            <a:avLst/>
          </a:prstGeom>
          <a:noFill/>
        </p:spPr>
      </p:pic>
      <p:pic>
        <p:nvPicPr>
          <p:cNvPr id="30756" name="Picture 36" descr="http://weeklyups.com/wp-content/uploads/2015/04/disney-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44" y="3857628"/>
            <a:ext cx="1428760" cy="1031882"/>
          </a:xfrm>
          <a:prstGeom prst="rect">
            <a:avLst/>
          </a:prstGeom>
          <a:noFill/>
        </p:spPr>
      </p:pic>
      <p:sp>
        <p:nvSpPr>
          <p:cNvPr id="30758" name="AutoShape 38" descr="http://upload.wikimedia.org/wikipedia/en/1/16/Former_Visa_(company)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60" name="Picture 40" descr="http://www.cgm.ru/uploads/images/85b46b5585e6d7adc2df0422a6b6845b76a7494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58082" y="2428868"/>
            <a:ext cx="1428760" cy="1071570"/>
          </a:xfrm>
          <a:prstGeom prst="rect">
            <a:avLst/>
          </a:prstGeom>
          <a:noFill/>
        </p:spPr>
      </p:pic>
      <p:pic>
        <p:nvPicPr>
          <p:cNvPr id="30764" name="Picture 44" descr="http://img3.wikia.nocookie.net/__cb20131212031319/logopedia/images/5/54/Pampers_logo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00892" y="5286388"/>
            <a:ext cx="1820031" cy="1071570"/>
          </a:xfrm>
          <a:prstGeom prst="rect">
            <a:avLst/>
          </a:prstGeom>
          <a:noFill/>
        </p:spPr>
      </p:pic>
      <p:pic>
        <p:nvPicPr>
          <p:cNvPr id="30766" name="Picture 46" descr="http://upload.wikimedia.org/wikipedia/commons/a/aa/Barbie_Logo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72066" y="3714752"/>
            <a:ext cx="1857388" cy="972520"/>
          </a:xfrm>
          <a:prstGeom prst="rect">
            <a:avLst/>
          </a:prstGeom>
          <a:noFill/>
        </p:spPr>
      </p:pic>
      <p:pic>
        <p:nvPicPr>
          <p:cNvPr id="30768" name="Picture 48" descr="http://upload.wikimedia.org/wikipedia/commons/thumb/7/76/MTV_Logo.svg/2000px-MTV_Logo.sv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72066" y="5286388"/>
            <a:ext cx="1396182" cy="1071570"/>
          </a:xfrm>
          <a:prstGeom prst="rect">
            <a:avLst/>
          </a:prstGeom>
          <a:noFill/>
        </p:spPr>
      </p:pic>
      <p:pic>
        <p:nvPicPr>
          <p:cNvPr id="30770" name="Picture 50" descr="http://upload.wikimedia.org/wikipedia/en/thumb/b/b2/Harley-Davidson.svg/1280px-Harley-Davidson.svg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7951" y="1000108"/>
            <a:ext cx="1214446" cy="946888"/>
          </a:xfrm>
          <a:prstGeom prst="rect">
            <a:avLst/>
          </a:prstGeom>
          <a:noFill/>
        </p:spPr>
      </p:pic>
      <p:sp>
        <p:nvSpPr>
          <p:cNvPr id="30772" name="AutoShape 52" descr="data:image/jpeg;base64,/9j/4AAQSkZJRgABAQAAAQABAAD/2wCEAAkGBw8SEhUUDxQQFRQVFRUVFxUXEBQVFRcUFBUWFxUUFRYYHCkgGBonHBQVITEhJSkrLi4uFx8zODMtNygtLisBCgoKDg0OGhAQGywkHyUtLS8sLCwsLCwvLCwsLC8sLCwsLCwsLCwsLCwsLCwvLCwsLCwsLCwtLCwsLCwsLCwsLP/AABEIAI4BZAMBEQACEQEDEQH/xAAcAAACAgMBAQAAAAAAAAAAAAAABwUIAwQGAQL/xABREAABAwIBBQkIDA0EAwEAAAABAAIDBBEFBgcSITETQVFhcXJzsrMiJDQ1dIGRsSMlMjNCUoKSlMHR0hQWF1NUg5OhorTCw9MVQ2LhY6PiZP/EABoBAQACAwEAAAAAAAAAAAAAAAAEBQIDBgH/xAA4EQACAQEDCAkCBwADAQAAAAAAAQIDBBEyBRIhMTRRcbETM0FSYYGRwdEUoRUiQnKC4fAjYpIk/9oADAMBAAIRAxEAPwB4oAQAgBACAEAIAQAgBACAEAIAQAgBACAEAICMx3HaekZpzutf3LBre8jea369g4VhOpGCvZIs9lqWiWbBefYhf4hnOqCe94omN4X6T3W8xaB+9RZWqXYi8pZFpJf8km+Gj59iLmy/xN2yVjebCz+oFa3aKm8kxyVZV+m/zftcarsssTO2pk8zIh6mrzpqm82LJ1lX6F6v5ML8qMQO2pn8z7epedLPeZqxWdfoXoYHY7WnbU1f0mUfuDljny3v1ZmrNQX6I/8AlfB8HF6rfqKn6RL95M6W9+pl0FHuR9F8HwcSqDtmn/bP+1M6W896Gn3V6I+DWzHbJL+0d9q8ve896OHdXoj5NQ/fc/5x+1L2e5sdyPgyHhPpK8PbkeFyHoXQBdAeiQ8J9JQ8uR9tqZBse8cj3favb2eZkX2L0PsV842SzftX/amc95j0VPur0RkGK1Q2T1A/XyfeXudLe/U86Cl3I+iPsY3WDZU1f0mX7yZ8t79WefT0e5H/AMr4MzMpa8bKmo88rj6170k95g7HZ3+hehnZlfiQ2VMvnDD62r3pqm8weT7K/wBC+/yZ4sucTH+/fiMMP1MBXqr1N/IweTLK/wBH3fybtNnIr2nuxA8b94y0+Ytdq9CzVpn4GmeR7O9V68/6Oxyby8pqlwjkBhlOoBzrsceBr9WviIHFdSKdojLQ9DKm1ZLq0VnR/NH7rijrVvKwEAIAQAgBACAEAIAQAgBACAEAIAQAgBACAEBo43ikdLA+aTYwbN9zjqa0cZJAWM5KMb2brPRlWqKnHtEVi+Jy1MrpZjdzt7ea3eY0bwH/AHtJVZKTk72dlRowowUIav8AaTTWJtBACAEAIAQAgBACAEAIAQAgBACAEAIAQAgBACAEAFBeNjNtlM6oYaedxMsYu1xOt8ezWd9zbgE74I2m6nWernLNes5nKtjVKXSwX5Xr8H/Z26klQci7OZgwJBqTcaj3vUbR+rQH1T5yMHe5rG1I0nODReCdou42GsssNZ30B1iAEBy1dnDwiGR8UtQA+NxY4CGd1nNNnC7WEGxFtRQGD8p+C/pJ+i1J9HsetAdggBACAEAIAQAgBACAEAIAQCwzt4oTJFTtOprd1dxuddrPQA75wUO0y0qJ0ORqN0ZVX26F7+3oL5RS7N2mwmqkaHxQTvab2c2F7mmxsbEC20ELJQk9KRqnaKUHdKST8WjJ/oNd+jVX0eT7qdHLczH6qh34+qPP9Drf0aq+jy/dTMluZ79TR78fVHn+iVv6NVfR5fupmS3P0H1NHvx9V8nn+jVn6PVfR5fupmS3P0H1FHvx9V8mGpoJ4xeWKZgJsC+J7ATtsC4bdR9C8cWtaM41YTd0ZJ8Gma68MwQAgBACA+4IXvcGxtc5x1BrWlzieAAayiV+hHkpKKvk7kb/APoFd+i1X0eT7Fl0c9zNP1dDvx9UaVTTSRu0ZWPY4WOi9pa6x2Gx1rFprWbYTjNXxd68DEhkCAEAIAQAgBACAEBvYJiTqaeOZt+4cCeNh1PHnaSsoSzZJmm0UVWpypvt59n3LAtcCARrB1g8RVocS1cVozg4X+DYjUx2s0yGVnNm7vVxAuc35KA54+jjQFpcl8T/AAqkgn35ImOdxPtZ48zgR5kBtYpWtghkmf7mKN8h5GNLj6kBVKWVz3Oe83c8lzjwucbuPpJQE9kBhf4TiFNGRdokEj+bF3eviJaG/KQFmUAIAQAgBACAEAIAQAgBACARGWtVuldUO4JCwfqwGf0lVtV3zZ2FhhmWeC8L/XSQi1ksdObLxdFzpu2kU+z9WvPmcrlXapeXJHUreVwIAQAgOIzueBx+UM7OVR7Tg8y2yN17/a+aFIoJ0oIAQAgBATuQ3jCm556j1so40Q7fs0+Huh6qyOQExnP8Pf0cfqUC0YzqclbMuLOUWgsgQAgBACAEAIAQAgBAPjIyp3Shp3E3O5NaTwmPuD+9qsqTvgjjrdDMtE1489Ius/GFa6eqaNulA825ZIv7vpC2EUUqAeOY3EtOjkgJF4JSQP8Axzd2D8/dfQgJDPHiW44a9oNnTvZCOQnTeOQsjcPOgK/IBr5h8Lu+oqSPchsDDxus+T9wi9KAcSAEAIAQAgBACAEAIAQAgBAVzxCbTlkf8eSR3znk/Wqp6Wzt6azYRW5LkYLrwzOowLL6qo4WwRU8EjGlx0nTvY4l73OOoMI+EpNKsoRuZTW3J1SvWdSLWm7X4K7cSP5WKzfo6f6ZIP7K2/Ux8SJ+D1t8fV/A1KOYvjY8ixc1rrXvbSANr7+1SE7yqkrm0amUWIupqaWZjQ90bdINLtEHWNRcAbegrGUs1Xszo0nVmoLWxbHOvWb1HTfS5D/ZWn6mPiWX4PW3r1fwROUWW9TXRCKaCGNoeHhzJnvNwHCxBYNXdHXxLVVrKauROsFgnZ6jnJrVdoOcuoxbBdAF0AXQBdATuQvjCm556j1to40Q7fs0+Huh7KxOREvnPPtg/o4/UoFoxnUZK2ZcWcpdaCyC6ALoAugC6ALoAugC6ALoAugHLmtlvQNHxJJW+l5f/Wp9nwHL5WX/ANLe9Lld7G1nFwn8Kw6oYBd7Wbqzh04u7AHLYt+Ut5WlagUB3+ZTEtyrzETqqInNtwvj7tv8Il9KAk8/GJaU9PTg6mRulcOOQ6LPOBG75yAVqAsdmwwr8Hw2AEWdI3dnarG8vdNB4w3QHmQHVEgazsQHEY5nSwyncWsc+ocNR3FoLQekcQ0/JJQETBnnoybSU9S0cIMbrcZGkEB2+T+UtFWtLqSVr7e6Zra9vOY7WBx7EBLoCPx7GIaOB09QXCNmiCWtLj3bgwWA43BAcp+VrCPjT/sHIDosmMpqWvY99KXlrH6DtJhYdLRDtQO3U4ID7ylyhp6GIS1JeGF4YNFhcdIhxGocTSgOYOdzCuGoP6j7SgOpybx6CuhE9Pp6Bc5vdt0TdpsdVygN+qk0WOdwNcfQCV49RlFXySK3R7ByBVaO3es9QBdAeO2IFrLGYV7xF0bOqFaR1I4qrjlxZF5d+L6no/rCwrYGb7BtMOIiLquOuPWgkgDWSbAcZ2BDxu7STX4o4l+jTfw/atnRT3EX66z99GhiWF1FOWiojfGXAlodbWBa9rHjCxlFx1o3Uq9Ore4O+414IXPc1jAXOcQ1rRtLibABYpX6DOUlFNvUiX/FHEv0ab+H7Vs6Ke4jfXWfvojsQw+aB+hOx0b7B2i619EkgHVxg+hYOLi7mb6dWFRZ0HeiTyF8YU3PPUes6WNEe37NPh7ofCsTkhLZ0T7YPv8Am4+qoFoxnUZK2dcWaWG5G4jO0OZA4NOwvc2O/IHG9uOyxjRm+w21bfZ6buctPhpNXGcnqylsaiJzWk2DwQ5hPBpNJseI2Xkqco60bKNqpVsEr/DtIq6wJAXQH1GxziGtBc46g0AlxPAANZKHjaSvZ0VJkLicgvuOiP8AnIxp+be484W1UJvsIU8pWaLuzr+CZrYlkliEALpYH6I2uYWyAcZ0CSBxkLyVKcdaNlK3UKjujLT46OZCArWSgugC6AZ2azEBHSyA/pDiOTcov+1Ls7ui+JQ5Wp51WL/6+7GOQpRSFW8q8K/BKyogtYRyHR6N1nx/wOagMOAYgaapgnH+1Kx55ocNMedukPOgJHL/ABQVOIVEjTdunubDvaMQDARxEtLvlICOwHDDVVMMAv7LI1httDCbvPmaHHzIC1LGgAACwAsBwAIBKZ4MsZJJXUUDiIo7CYg65JNpjJ+I3Vcb5uDs1gLJAF0BsYfXSwSNlge6ORhu1zTrHFxg74Oo76AslkPlI3EKRk1g14JZK0bGyNte3EQQ4cTggIzO94pqOWD+YiQFeEA68wvgtR5R/ajQGznz8Aj8pj7OZAItAP7Mt4sb0s3WQHV5QP0aWoPBDKfQxyxnhZus6vqxXiuZXgKsOyPboAugPHHUgRYzCPeIeij6gVpHUji6uOXFkVl94vqOZ/U1YVsDN9g2iHERN1XHWmaiPskfSM6wXq1owqYHwZZBWhxQrM8nvtNzJesxQ7TrRf5GwT4r3OQyVPftN08XXC008aLG1dRPg+RYJWRx4nM7fh7fJ4+0mUG0Y/L5OlyTs7/c+SInIQ+2FNzz2b1hSxokW/Zp8PdD5VickQEmS0D601c3dkNYGMI7lpb8M/GdwcFr7bW19GnPOZLVsnGh0MdGu9+xPrYRDBXUcc0bo5WhzHtLXA8B9R495eNJq5mcJyhJSjrRXrFKJ0E0kLtZje5l+EA6necWPnVZJZruOxpVFUgprtRipYHyPbHGNJ73BrRwucbBEr3cjKU1GLlLUh45JZLQUMYsA6Yju5SNZO+1vxWcXpuVYU6agvE5W12ydoluj2L/AHadAthDBALvOPkfGY31VM0NewF0rGiwe34TwN5w2nhF99Rq9JXZyLnJtukpKlN6Hqe7w4CtuoZfhdAT+T+J7lG5vC8n+Fo+pbYSuRCtNHPkn4D3VgcoJjPthGjNBVNGqRphfz2Xczzlrn/MCAVqAEAxsx+F7pWSTkaoIrDV/uTXaCDzGyD5SAeEz9Fpcd4E+gXQFTJah0jnSP1ukc57jwueS5x9JKA6fNlgcVZXsjnGlGxj5XN3n6BaA08V3gnhtbfQDcy7yOo5qKbc4IWSxRufE5kbWEFg0gy7R7k2sQeG+0BAV5CAauYWscJaqK/clkcgHA5ri0nzhzfmhAdlne8U1HLB/MRICvCAdWYXwWp8oHZMQG1n08Aj8qZ2UyARaAf2ZbxY3pZusgOjywdagq/J5uzcsKuB8CTY9op/uXMr+q464EPAQHjjqQ9RYzCD7BD0UfUCs46kcZVxy4si8vj7X1PMHWasKuBm+wbRDiIhV51ZnoffY+kZ1gvVrRjUwPgyx91ZnFitzyH2Wm5kvWYolp1ovsj4J8V7nIZK+G03TxdcLTTxIsbV1E+D5FgdJWJyAnc7Z7/b5PH2kyg2jH5fJ0mSdn/k+SInITxhTdIezesaWNEi3bNPh7ofGkrA5MWmdLKWthmZT00u4sMTZHPYBuri58jdEOcCGNG53uBc32i2vRWquLuRaWCwRrxz5vRfdd6P3MeanKCrknkp6iaSZm5GVrpCHPY5j2NLdK13AiS+u9tHVtXlGq5O5mWULDCjFVIar7rv9wGfpKQVIjM4bbYjUcZjP/pjVfWxs6rJ7vs0PPmzezVUofXaTh71E945xLWA+h7llZ1fM1ZVm40Ll2tL39hy3U45oROXGN1FTVyh0szYo5HRxxslfGwCNxaXEMI0nEgm52XsNih1K0s5pHQ2TJ9Lo1KavbV/qdVmixqdzpaaWSSRgZukZe8veyzg17NNxJLe6aQDssd46tlGo5aGQ8o2OFG6cNT0DLcAQQbEHURwg7QpBVJ3aSuWIU4illjGyOSSP9m8t+pVjVzaO0hLOgpb0n6q8114ZHt0BZdWhxJzGcrCPwrDp2AXexu7M4dKLurDjLdJvykBW0IAQD9zM4XuOHiQizqh7pfkjuGeazNL5SA7LFDaGXo39UoCp0ewcgQDEzHN9sXngpZO1hQDsxYXgl6N/VKAqfHsHIEAy8xJ79m8nPaRoDvs73imo5YP5iJAV4QDpzC+DVPTjsmIDaz6+AReVM7KZAIxAP7Mt4sb0s3WQHQ5a+AVXQSdUrXVwPgSbFtEOKEAq86wEAIDx2xD1FicJPsEPRR9QKzjqRxtXHLiyLy9PtfU8wddqwq4Gb7DtEOIi1XnVGah99j6RnWC9WtGNTA+DLGkqzOMFfnjPslNzJetGolp1ovcj4Z8V7nIZKeG0vTxdcLTTxosbV1E+D5D/wBJWJyIn87R7+b5PH2kyg2jH5HR5J2f+T5IichD7YU3PPZvWNLGiRbtmnw90PbSVgcoKDO4e/meSx9rOoVox+R0eSdnf7nyR85pz38fJ5OvEvLPj8hlXZ/5Lkxw6SnHOCRzkeMZ/wBV2TFArY2dRk7Zo+fNktmg8Jm6H+41Z2bEyPlfqo8fYbAKmHPlc8UlBnmJI1yynbwvcqyT0s7Okn0ceC5HWZopB+HPsR4NJ2sP2rdZ8fkV+Vl/wL9y5McGkppzggMqm2rakf8AnlPpeT9arqmJ8TrrK76EOC5EWsDeCAsyrQ4o8IQFVcdohBUzwjZFNKwc1ryG/uAQGja+ob+pAWxw6jZDFHFHqbGxrG81jQ0epAfGL+8TdFJ1CgKns2DkCAY2YvxhL5K/tYUA68V94l6N/VKAqdHsHIEAysxPhs3kx7WNAd/ne8VVHLB/MRICvCAdGYXwep6dvZtQG3n18Ai8qZ2MyARiAf2ZbxY3pZusgOhy18AqvJ5eoVrq4HwJNj2iHFcyv11AOrC6ALoDxx1Lw9RYfCj7BF0UfUCs46kcbVxy4si8uz7X1HMHXasKuBkiw7RDiI26gHUmehPssfSM6wRa0Y1MD4MsUSrM40WGeE+yU3Ml60aiWnWi9yPhnxXuclkoe/aXp4uuFpp4kWFq6ifB8h93VickKHOwe/m+Tx9pMoVox+R0eStn/k+SIrIU+2FNzz2b1hSxo327Z58PdDzurA5UUedo9/M8lj7adQ7Rj8josk7O/wBz5RPjNSe/j0EnXiXlnx+R7lXZ/NcmN+6mnOCVzjn2wm5IuyYoNbGzp8nbNHz5sls0J74m6Eddqzs+JkfK/Vx4+w1LqWUBjMMZ1lrPmheXHuc956xjRsa0cjQF6G29Z93Q8ERll4dU9K5V9XGzq7H1EOBDXWBJC6As2rM4sEBWHLd98Qqz/wDolHoeR9SAhWbRyj1oC3CA08Z8Hm6KTqFAVRZsHIgGLmL8YS+Sv7WFAOnGD3vN0UnUKAqgzYORAMrMT4bN5Me1jQHf53vFVRywfzESArwgHPmF8Hqemb2YQG5n18Ai8qZ2UyARiAf2ZbxY3pZusgOkyuZehqhw003ZuWFTA+BIsjurwf8A2XMr1dV51YIAQHjtiHqLCYU72CLoo+oFZR1I4+rjlxZF5dO7wqOYOu1YVcDN9h2iHESCgHUGah99j6RnWC9WtGM8D4MsOXKyOOFnngPslNzZvXEolp1ovMkYZ8V7nJZKnv2m6eLrhaqeJFhauonwfIfOkrA5MUedY9/N8nj7SZQrRj8josldR/J8kRWQx9sKbnu7N6xpY0b7ds8+Huh46SnnLClzsnv1nksfbTqHaMfkdFkrZ3+58kY81Z7+PQSdeNeUMfkMqbP5rkxvaSmnOiXzjH2wm5IuyYoNbGzpsnbPHz5sls0Z74m6Eddqzs+tkfK3Vx4+w0gVLKEUGI5fYq2WVrH0wa2SRrb0xJ0WvIFzums2Ciu0XPUXMMlKUU87Wt39mr+UHF/ztN9E/wDtPqHuM/wmPe+39nhy/wAX/PQfRG/eXn1D3Hv4TDvfYgqyrkme6SUgvedJxDdEF2+QN5aJO93llSgqcFBdhhXhsNinpi8XHDbeXqV5jKdxZRWRxwICruWB7/rPKp+1cgIlm0co9aAtwgNTFxeCXopOoUBU9mwcgQDDzHO9sXjhpZO1hQDqx02pp+hl6jkBVNuwIBlZiR35P5Oe0Z9iA7/O6Paqo5Yf5iJAV3QDlzCH2Gq6VnUQG9n18Ai8qZ2MyARiAf2ZbxY3pZusgOuxuPSpp2/GhkHpYQvJambKTuqRfiitzTqVadez1DwEB47YgRYHCz7BF0UfUCso6kchVxy4si8uj3hUcwddqwq4GSLDtEOIk1AOnM1EfZI+ezrBerWYzwvgywhKsjjxa53vd0vNm9cSi2jWvMu8kYZ8V7nJ5K+G03TxdcLTTxIsLV1M+DHrdWBygps6h79b5PH2kyhV8fkdDkvqP5PkiLyH8Pp+e7s3rGljRvtuzz4e6HbdTzlxT51z36zyaPtp1DtGLyOhyV1D/c+SPjNb4cegk68a8oY/I9yp1Hmvcbd1NOdEznEPthNyRdkxQa2NnS5P2ePnzZK5pXd8TdD/AHGrOz4maMrdXHj7DSBUsoSv2Ke/zdLL13KtlrZ19LBHguRKZF4HHWVDopXSNaInSXYWh2k18bQO6aRazzvbyzpwU5XM0Wy0OhTz4pN33aeD+DtfyZUX56s+fD/iUj6eO9lZ+LVe7H7/ACLvHaJsFRLEwuLY3loLiC4gcNgBfzKLNXSaLihUdSnGb7UaKxNp12RtDukLza9pSN/4jD9a30leivtlTNmuHux3qYc6CAq5lce/qvyqo7VyAi49o5R60BbdAfMrA5pB2EEekWQFS5qd0bnRv91G5zHDgcwlrh6QUB0mbfHoqKuZLNqjc10T3bdEP0SHWG0BzW34roBsZc5c4eyimbDUQyyyxPjY2KRshDpGloc7RJDQL3122W26kAgEA1cwlITLVS27kMjjB43FziPMGt9IQHbZ2G3wqp/VH0TRoCuiAaOZXHqWnbVMqZoYbmJ7TJI1gdqeHBukdZFm6uNARudLLllcWwUwvTxv090IIMkga5oLQdjAHO26yTvAawOAQD+zLeLG9LN1kB3ErNJpHCCPSEPU7mVia0gWO0ajyhVh2Ld7vPV6eAgPHbF4EP7C3ewRdFH1ArKOpHI1ccuLIzLk94VHNb12rCrgZIsO0R/3YJVQTpjJTus9p4HNPoIRazyWlNFhHHWVZHHi6zuROtTPt3Ld2aTvAu3MtBPHou9CjWhamXOSJL88e3R7kbkDk1LLKyofdkUbg9pI1yOabgNB+Dwu8w37YUabbzuw32+1xhB01pb+w1tJTDnxT50z363yePtJlDr4/I6DJfUfyfJEZkR4fT893ZvWFLGjfbdnnw90Ou6nnMC7zl4HUyzMnhjdIwQtjcGAueC18jrlo1kWkGsX2G9t+NXg270XWTbRTjB05O5336eC+DHmxwedk755WPYwRmNumwtLnOcwkgHXYBm3/lyryhB33s9ynXg6ahF3u+/R/vEZF1KKQTGXz74hUcRjH/pjUGrjZ01g0WeHnzZvZr6kNrC0n3yJ7RxuBa+3oa70LKg/zGnKkb6Ke5r3GzpKYc+JPLTDX09VLpghkj3SMeR3Lg8lxAOy4JII4uMKBVjmyZ1FjqqrSjdrSufkdNmpw+QOlnc0hhYI2Ei2ldwc4t4QNFuvj4ittni9LIOVaqujTT033sYwKlFKITGqjdKmd4Nw6aVwPC0vdo/usq6bvkzrKCzaUV4Lkaa8No2c0NEHUkpdv1LrcgihHrupVBflfEpMqTuqxS3e7GMpBUggKu5YDv8Aq/KZ+1cgIuEXc3nD1hAW2QAgErnfyMkZK6up2l0T9c7Wi5jeNRlsPgEbTvG5OomwCwQAgNrC8OmqZWw07C+R51NHBvuJ+C0b5OoICyORWTjMPpWQAhz7l8jwLaUjraRHEAA0cTQgPcusPfUYfUxRgl7onFrRtLmWe1o4yWgICsYKAEBKy5P1DKNtZI3RifK2OO+pz9Jr3abR8TuNu/fUgIpAP7Mt4sb0s3WQHdoCtWNQ6FROzZozSt8zZHAepV0lpZ1lJ304vwXI014bAQAUA+sJd7BD0UfUarGOpHJ1eslxfMjMuXd4VHNb2jFhVwM32HaI/wC7BMKCdKeP2G3AjPVrH9Q1jZo2SsN2yNa8HnC6sU71echKLjJxfYZyV6YnO4vlbFFUw0sQEkz5I2SWd3MLHEe6I+GQdTfObC18JTSaRvpUJVIyktSR0V1maBVZ0T363yePtJlDr4/I6DJnUfyfJEZkQe/6fnu7N6wpY0brbs8+Huh0XU85kifxigFWaR5LJdFrmE20ZNIXLWn44t7k7RsvY28zlfcZunJQU7tDJbSXpgY6ipZGxz5HBrGNLnOOwNaLknzILrxFYtXmeaSYi26PLgN8NPuWnjDbDzKvm86TZ1dCn0dOMNyMNLUyRPbJEbPY4Oad644Rvg7CN8EryLzXee1aaqQcH2jpybyhhrYtOM2e2wkiJ7qN3AeFp3nbCPOFPjJSV6OXq0pUpOMiWOvasjWGkgOTy7ypbTxmCF16iRttR1xMdqMjuA2vojfOvYCtdSeaiVZLO61S56lr/wB4inHEoJ0wIB45qIdHDoz8d8rvRI5o/c0KbQX5DncpO+0Py5HYLaQQQHG4lmywueWSWRkunI9z3ETvALnG5IG9rKAwQZqcJY5rg2clrg4AzutdpuL23tSA7lACAEBxWO5sMLqXF7WPgedZMLg0E8OgQWjzAICKp8zNADd89W8cF4mg8pDL+hAdrgOTtHRM0aSJsd/dO1l7rfGe67nec6kBKoAQHCZQZq8PqZHSsMsD3kucIy3Qc47XaDgbE8VuFAe4Fmrw2ncHyCSocNY3UtLAejaAHfKugOkyiyepq6IQ1LXFjXB40XlhDmggEEcTiLcaA5n8kmE/FqP27kB1WT+BwUUIhpg4MDnO7p5cbuNzrKAkkAg85FGYsRnG88tlbyPaLn54eoVVXTZ0lhnnUI+Gj/eRzN1qJYXQBdATUGWOKMa1jJ2BrQGtBp4yQ1osBff1ALeq7SuK6eToSk5XvSfNdlZiE7HRzSsdG6wc0QMaTYgjWNY1gLyVZyVxlRsEKU1NN6CHutJPC6AlcEymraQFtO9hjJuYpWF7ATtLC1wLL74va+u1yb7oVnFXFfabBGrLOTuZtYjlviUwLd0jhadu4Mc15HBuj3EjlbY8aydd9iNVPJkU75u8g6Od0L2viID2O02kjS7sG+k4H3WvWb7VpznfeWDpR6N01oV1xOfjzi356H6K37Vu6d7iB+Fw7zIvE8VqKl4kqXNc8NDLtYGDRBJAsONx1rVOWc7ybZ6KowzE+28x0VZJDI2SEhsjCS0locASCNYO3USvIu53mdWmqkHB9pMfjzi356H6K37Vu6d7iv8AwuHeZE4piE1S/dKlzXPsBdrNAWb7mwGwjhWqU25ZxMpWeNOn0etExh2XOJQtDdOKZo1AzMcZAN4boxw0uVwJ41tVd9qIVTJkW74O40sbylrawBtQ9gjBDtyiYWMJBu0vu4l9toBNr67XAtjOs5K5G2z2CNKWc3eyLutJYBdAfUMr2PEkT3xyN2PY4tcBvi++OFpuDwLOM3HUaa1CFVXTR0dJnAxNgAcaaW2++FzXnlMbw3+ELcrRvRXSyWr/AMsjDXZcYpKLbrFCD+Zis63BpyOcRyixXjrvsRlDJcU/zO858DadZJJJJJLnE7XOcdZPGVobbd7LKEIwjmxVyPbrwzPHOsgLHZK0Jgo6eJ3umxMDueWgu/iJVhBXRSOWtE8+rKS7WyVWRpBACAEAIAQAgBACAEAIAQAgBACAEAIAQC0zzYMXMiqmC+5+xSavgPN2OPEHXH6xR68f1Frkytc3TfbpXv8AbkKe6jFyF0AXQBdAF0AXQBdAF0AXQBdAF0AXQBdAF0AXQBdAF0AXQBdAF0AXQBdAF0AXQE9kPgxq6yKO12NO6ScG5sINjzjot+UeBZ0450iNaq3RUm+3UvMsKpxzQIAQAgBACAEAIAQAgBACAEAIAQAgBACAEBhrKVkrHRytDmPaWuadha4WIXjV+gyjJxaktaEFllknPQSG4c6Bx9jltqsdjH/Ff69o3wIc6bizorNaY1o+Pavjw5HO3WskhdAF0AXQBdAF0AXQBdAF0AXQBdAF0AXQBdAF0AXQBdAF0AXQBdAF0AXQGaipZJntjhY58jjZrWi5P2DhJ1DfXqTehGMpKKzpO5D5yDyVbQQWdounks6Vw2avcxt/4tueUknVewmU4ZqOftdpdaejUtR0y2EQEAIAQAgBACAEAIAQAgBACAEAIAQAgBACAEBjqIGPaWSNa5rhYtc0OaRwEHUQms9Tad6OJxTNZh0p0ojNATvMeCz5rwbcgIC0ujF6idDKNWKudz4/0RE2Z9vwKtw51OHep4WPQeJuWVH2x+/9M1H5n5/g1cR5adw/rK86B7zZ+KR7j9f6MEmaOs+DPTHlEjfqK86B7z1ZTp9sWak2azEW7X0X7WX/ABLzoZGxZRovsfovk0J8ga1nunUvmkk/xrx0pGattJ6r/RfJoy5LVDdrofnv+4vOjZmrVB7/APeZoz4ZIy9yzVwE7/mWLibFVTNN7bGxXhmneeIeggBACA+o4y7ZZDxu42YsOe61i3WbbT9i9zTB1EjehyaqHbDD53O+6ssxmt2mC3/7zNyDIesf7l1N55JP8a96KRi7ZTWu/wBF8m/DmxxF2x9H55Zf8S96GRg8oUVv9F8m3Fmlr/hS0g5HSu9bAvegka3lOl2J/b5NhmaGp36mEckT3fWF70D3mP4pDuv1NmLM874dY3kFKfWZfqXvQeJi8qLsh9/6JCkzR0gN5Z6h/E0MYDy6ifQV6qC3mqWU59kUdlgeT1JRt0aWJrL7Xa3PdznuuTyXW2MVHUQqtepVd83eSiyNQ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74" name="Picture 54" descr="http://www.youtube.com/yt/brand/media/image/YouTube-logo-full_color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57422" y="5357826"/>
            <a:ext cx="1928826" cy="1200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309</Words>
  <Application>Microsoft Office PowerPoint</Application>
  <PresentationFormat>Prezentácia na obrazovke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ntb</dc:creator>
  <cp:lastModifiedBy>HP</cp:lastModifiedBy>
  <cp:revision>23</cp:revision>
  <dcterms:created xsi:type="dcterms:W3CDTF">2015-02-09T16:27:16Z</dcterms:created>
  <dcterms:modified xsi:type="dcterms:W3CDTF">2021-03-13T12:10:56Z</dcterms:modified>
</cp:coreProperties>
</file>