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1" r:id="rId4"/>
    <p:sldId id="258" r:id="rId5"/>
    <p:sldId id="263" r:id="rId6"/>
    <p:sldId id="266" r:id="rId7"/>
    <p:sldId id="267" r:id="rId8"/>
    <p:sldId id="268" r:id="rId9"/>
    <p:sldId id="260" r:id="rId10"/>
    <p:sldId id="262" r:id="rId11"/>
    <p:sldId id="259" r:id="rId12"/>
    <p:sldId id="264" r:id="rId13"/>
    <p:sldId id="25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80B0-6B7D-404B-9041-A63BB2406A79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78AB-F0BE-4774-B783-00EE0466B9F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78AB-F0BE-4774-B783-00EE0466B9F8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</a:t>
            </a:r>
            <a:r>
              <a:rPr lang="sk-SK" baseline="0" dirty="0" smtClean="0"/>
              <a:t> Motivačná časť – riadený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78AB-F0BE-4774-B783-00EE0466B9F8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</a:t>
            </a:r>
            <a:r>
              <a:rPr lang="sk-SK" baseline="0" dirty="0" smtClean="0"/>
              <a:t> Motivačná časť – riadený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78AB-F0BE-4774-B783-00EE0466B9F8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doplnková úloha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78AB-F0BE-4774-B783-00EE0466B9F8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samostatná práca, praktické</a:t>
            </a:r>
            <a:r>
              <a:rPr lang="sk-SK" baseline="0" dirty="0" smtClean="0"/>
              <a:t> využitie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78AB-F0BE-4774-B783-00EE0466B9F8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89D-7DF7-4E52-B30C-66ED97875AA8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17B9-BDAC-4C60-9467-5CBFA92B2EC1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641-9227-49A8-8F51-23D9C74EEECF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66E8-C156-43D7-BB95-CE07EB9468F3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1176-3704-4DC9-B48B-C4D09DD353B4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B44B-0AFB-4DBA-9C7F-CBA5F7E85E67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C8AB-C02D-4552-849D-F75F5276255B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CD6C-058C-4C64-B8C2-5049E893A817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5691-4795-4D36-9302-264E9AD4FA72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EE6F-921A-4967-9604-FBF9C64000BE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81BE-CF4D-4DF2-8C05-EA2A717E901A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957E-1C88-4186-92B7-8A724EA94CD8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7F6D-4584-483B-B8EB-870AF1BE8AF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AppData\Local\Temp\Rar$DRa9588.35750\skola_hrou\Skola_Hrou_5\03_Rodina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l.cat/pngfile/big/219-2190393_superb-family-pictures-lucius-cutshaw-family-background.jpg" TargetMode="External"/><Relationship Id="rId2" Type="http://schemas.openxmlformats.org/officeDocument/2006/relationships/hyperlink" Target="https://ak9.picdn.net/shutterstock/videos/18935489/thumb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originals/05/52/2d/05522d835c9ec60358ceab0e2d0ccff0.png" TargetMode="External"/><Relationship Id="rId5" Type="http://schemas.openxmlformats.org/officeDocument/2006/relationships/hyperlink" Target="https://i.pinimg.com/originals/2f/e1/b3/2fe1b30fc29df9a78fe41089bfd15976.png" TargetMode="External"/><Relationship Id="rId4" Type="http://schemas.openxmlformats.org/officeDocument/2006/relationships/hyperlink" Target="https://image.freepik.com/vecteurs-libre/famille-dans-jardin-fond-encadre-pour-fond_1308-278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4.%20RO&#268;N&#205;K\PDA%204\T&#201;MY\ROZMNO&#381;OVACIA%20S&#218;STAVA\V&#205;LA%20ELLA%20-%20MAMA.mp4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eha_iV-sbw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AppData\Local\Temp\Rar$DRa9588.16496\skola_hrou\Skola_Hrou_4\08_Otec_Abraham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family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85720" y="2285992"/>
            <a:ext cx="4568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RODINA</a:t>
            </a:r>
            <a:endParaRPr lang="sk-SK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85720" y="21429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ROzmnoŽovaciA</a:t>
            </a: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sústava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C9D5-17DD-4B26-B90E-5C668D3A615D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2000232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dirty="0">
                <a:latin typeface="Century Schoolbook" pitchFamily="18" charset="0"/>
              </a:rPr>
              <a:t>Pieseň: </a:t>
            </a:r>
          </a:p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Rodina</a:t>
            </a:r>
            <a:r>
              <a:rPr lang="sk-SK" sz="3600" dirty="0">
                <a:latin typeface="Century Schoolbook" pitchFamily="18" charset="0"/>
              </a:rPr>
              <a:t>	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071802" y="0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Century Schoolbook" pitchFamily="18" charset="0"/>
              </a:rPr>
              <a:t>RELAXAČNÁ CHVÍĽKA</a:t>
            </a:r>
            <a:endParaRPr lang="sk-SK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03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D759-44EB-4685-BF30-A708EF362252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7062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928794" y="3071810"/>
            <a:ext cx="52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Nakreslite  </a:t>
            </a:r>
            <a:r>
              <a:rPr lang="sk-SK" sz="2800" dirty="0">
                <a:latin typeface="Century Schoolbook" pitchFamily="18" charset="0"/>
              </a:rPr>
              <a:t>alebo </a:t>
            </a:r>
            <a:r>
              <a:rPr lang="sk-SK" sz="2800" dirty="0" smtClean="0">
                <a:latin typeface="Century Schoolbook" pitchFamily="18" charset="0"/>
              </a:rPr>
              <a:t>nalepte </a:t>
            </a:r>
            <a:r>
              <a:rPr lang="sk-SK" sz="2800" dirty="0">
                <a:latin typeface="Century Schoolbook" pitchFamily="18" charset="0"/>
              </a:rPr>
              <a:t>do prázdnej plôšky obrázok svojej </a:t>
            </a:r>
            <a:r>
              <a:rPr lang="sk-SK" sz="2800" i="1" dirty="0">
                <a:latin typeface="Century Schoolbook" pitchFamily="18" charset="0"/>
              </a:rPr>
              <a:t>rodiny. </a:t>
            </a:r>
            <a:r>
              <a:rPr lang="sk-SK" sz="2800" i="1" dirty="0" smtClean="0">
                <a:latin typeface="Century Schoolbook" pitchFamily="18" charset="0"/>
              </a:rPr>
              <a:t>Označte </a:t>
            </a:r>
            <a:r>
              <a:rPr lang="sk-SK" sz="2800" i="1" dirty="0">
                <a:latin typeface="Century Schoolbook" pitchFamily="18" charset="0"/>
              </a:rPr>
              <a:t>členov svojej rodiny, ktorí sa o </a:t>
            </a:r>
            <a:r>
              <a:rPr lang="sk-SK" sz="2800" i="1" dirty="0" smtClean="0">
                <a:latin typeface="Century Schoolbook" pitchFamily="18" charset="0"/>
              </a:rPr>
              <a:t>vás starali </a:t>
            </a:r>
            <a:r>
              <a:rPr lang="sk-SK" sz="2800" i="1" dirty="0">
                <a:latin typeface="Century Schoolbook" pitchFamily="18" charset="0"/>
              </a:rPr>
              <a:t>po </a:t>
            </a:r>
            <a:r>
              <a:rPr lang="sk-SK" sz="2800" i="1" dirty="0" smtClean="0">
                <a:latin typeface="Century Schoolbook" pitchFamily="18" charset="0"/>
              </a:rPr>
              <a:t>vašom </a:t>
            </a:r>
            <a:r>
              <a:rPr lang="sk-SK" sz="2800" i="1" dirty="0">
                <a:latin typeface="Century Schoolbook" pitchFamily="18" charset="0"/>
              </a:rPr>
              <a:t>narodení. </a:t>
            </a:r>
            <a:r>
              <a:rPr lang="sk-SK" sz="2800" i="1" dirty="0" smtClean="0">
                <a:latin typeface="Century Schoolbook" pitchFamily="18" charset="0"/>
              </a:rPr>
              <a:t>Napíšte </a:t>
            </a:r>
            <a:r>
              <a:rPr lang="sk-SK" sz="2800" i="1" dirty="0">
                <a:latin typeface="Century Schoolbook" pitchFamily="18" charset="0"/>
              </a:rPr>
              <a:t>na linajky, ako sa o </a:t>
            </a:r>
            <a:r>
              <a:rPr lang="sk-SK" sz="2800" i="1" dirty="0" smtClean="0">
                <a:latin typeface="Century Schoolbook" pitchFamily="18" charset="0"/>
              </a:rPr>
              <a:t>vás </a:t>
            </a:r>
            <a:r>
              <a:rPr lang="sk-SK" sz="2800" i="1" dirty="0">
                <a:latin typeface="Century Schoolbook" pitchFamily="18" charset="0"/>
              </a:rPr>
              <a:t>starali (čo robili). 	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18D2-80E8-4AD2-8B12-B330E8552BA2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ýsledok vyhľadávania obrázkov pre dopyt family background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73480" y="1285860"/>
          <a:ext cx="5286408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759892" y="1500174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Otec a matka sú tvoji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759892" y="2214554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Brat môjho otca...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759892" y="3000372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Otec môjho otca je môj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07830" y="3786190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Mama  mojej mamy... 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07830" y="4643446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Strýkova žena je...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807830" y="542926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Sestra  mojej mamy...</a:t>
            </a:r>
            <a:endParaRPr lang="sk-SK" sz="2400" dirty="0">
              <a:latin typeface="Century Schoolbook" pitchFamily="18" charset="0"/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500034" y="1285860"/>
          <a:ext cx="5286408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R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O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D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I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Č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I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A</a:t>
                      </a:r>
                      <a:endParaRPr lang="sk-SK" sz="3200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S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T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R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Ý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K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O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D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E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D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K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O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B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A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B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I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Č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K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A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S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T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R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Y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N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Á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724"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T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E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Century Schoolbook" pitchFamily="18" charset="0"/>
                        </a:rPr>
                        <a:t>T</a:t>
                      </a:r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</a:rPr>
                        <a:t>A</a:t>
                      </a:r>
                      <a:endParaRPr lang="sk-SK" sz="3200" b="1" dirty="0">
                        <a:solidFill>
                          <a:srgbClr val="FF0000"/>
                        </a:solidFill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>
                        <a:latin typeface="Century Schoolbook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aoblený obdĺžnik 10"/>
          <p:cNvSpPr/>
          <p:nvPr/>
        </p:nvSpPr>
        <p:spPr>
          <a:xfrm>
            <a:off x="7929586" y="21429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atin typeface="Century Schoolbook" pitchFamily="18" charset="0"/>
              </a:rPr>
              <a:t>?</a:t>
            </a:r>
            <a:endParaRPr lang="sk-SK" sz="4800" b="1" dirty="0">
              <a:latin typeface="Century Schoolbook" pitchFamily="18" charset="0"/>
            </a:endParaRPr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54CB-E8F1-4973-BEF2-B495CA250641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82" y="178592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2"/>
              </a:rPr>
              <a:t>https://ak9.picdn.net/shutterstock/videos/18935489/thumb/1.jpg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https://www.itl.cat/pngfile/big/219-2190393_superb-family-pictures-lucius-cutshaw-family-background.jpg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https://image.freepik.com/vecteurs-libre/famille-dans-jardin-fond-encadre-pour-fond_1308-27801.jpg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https://i.pinimg.com/originals/2f/e1/b3/2fe1b30fc29df9a78fe41089bfd15976.png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6"/>
              </a:rPr>
              <a:t>https://i.pinimg.com/originals/05/52/2d/05522d835c9ec60358ceab0e2d0ccff0.png</a:t>
            </a:r>
            <a:r>
              <a:rPr lang="sk-SK" sz="1600" dirty="0" smtClean="0"/>
              <a:t>    </a:t>
            </a:r>
            <a:endParaRPr lang="sk-SK" sz="160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8B6-5FAA-4778-A809-945D41C48A83}" type="datetime8">
              <a:rPr lang="sk-SK" smtClean="0"/>
              <a:t>19.02.2021 17:56</a:t>
            </a:fld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sk-SK" sz="4400">
                <a:latin typeface="+mj-lt"/>
                <a:ea typeface="+mj-ea"/>
                <a:cs typeface="+mj-cs"/>
              </a:rPr>
              <a:t>ZDROJE:</a:t>
            </a:r>
            <a:endParaRPr lang="sk-SK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1071563"/>
            <a:ext cx="531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k-SK" b="1">
                <a:cs typeface="Times New Roman" pitchFamily="18" charset="0"/>
              </a:rPr>
              <a:t>Prírodoveda pre štvrtákov</a:t>
            </a:r>
            <a:r>
              <a:rPr lang="sk-SK">
                <a:cs typeface="Times New Roman" pitchFamily="18" charset="0"/>
              </a:rPr>
              <a:t> -  R.Dobišová  Adame a kol.</a:t>
            </a:r>
            <a:endParaRPr lang="sk-SK"/>
          </a:p>
          <a:p>
            <a:pPr eaLnBrk="0" hangingPunct="0"/>
            <a:r>
              <a:rPr lang="sk-SK">
                <a:solidFill>
                  <a:srgbClr val="000000"/>
                </a:solidFill>
                <a:cs typeface="Times New Roman" pitchFamily="18" charset="0"/>
              </a:rPr>
              <a:t>Metodické komentáre k Prírodovede pre štvrtákov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151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3571868" y="2571744"/>
            <a:ext cx="2143140" cy="785818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RODINA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928662" y="714356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572132" y="714356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857224" y="4071942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6215074" y="4000504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3571868" y="5429264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cxnSp>
        <p:nvCxnSpPr>
          <p:cNvPr id="15" name="Rovná spojovacia šípka 14"/>
          <p:cNvCxnSpPr>
            <a:endCxn id="6" idx="2"/>
          </p:cNvCxnSpPr>
          <p:nvPr/>
        </p:nvCxnSpPr>
        <p:spPr>
          <a:xfrm rot="10800000">
            <a:off x="2000232" y="1500174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5214942" y="1500174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5143504" y="3357562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>
            <a:stCxn id="5" idx="2"/>
            <a:endCxn id="11" idx="0"/>
          </p:cNvCxnSpPr>
          <p:nvPr/>
        </p:nvCxnSpPr>
        <p:spPr>
          <a:xfrm rot="5400000">
            <a:off x="3607587" y="4393413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rot="10800000" flipV="1">
            <a:off x="2357422" y="3357562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ĺžnik 24"/>
          <p:cNvSpPr/>
          <p:nvPr/>
        </p:nvSpPr>
        <p:spPr>
          <a:xfrm>
            <a:off x="7929586" y="21429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atin typeface="Century Schoolbook" pitchFamily="18" charset="0"/>
              </a:rPr>
              <a:t>?</a:t>
            </a:r>
            <a:endParaRPr lang="sk-SK" sz="4800" b="1" dirty="0">
              <a:latin typeface="Century Schoolbook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572132" y="714356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RODIČIA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6" name="Zaoblený obdĺžnik 25"/>
          <p:cNvSpPr/>
          <p:nvPr/>
        </p:nvSpPr>
        <p:spPr>
          <a:xfrm>
            <a:off x="6215074" y="4000504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BRAT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7" name="Zaoblený obdĺžnik 26"/>
          <p:cNvSpPr/>
          <p:nvPr/>
        </p:nvSpPr>
        <p:spPr>
          <a:xfrm>
            <a:off x="3571868" y="5429264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SESTRA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8" name="Zaoblený obdĺžnik 27"/>
          <p:cNvSpPr/>
          <p:nvPr/>
        </p:nvSpPr>
        <p:spPr>
          <a:xfrm>
            <a:off x="857224" y="4071942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DOMOV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928662" y="714356"/>
            <a:ext cx="214314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entury Schoolbook" pitchFamily="18" charset="0"/>
              </a:rPr>
              <a:t>LÁSKA</a:t>
            </a:r>
            <a:endParaRPr lang="sk-SK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5472-27F0-4DEE-B571-954C93303716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15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 l="47767" t="33203" r="21486" b="27734"/>
          <a:stretch>
            <a:fillRect/>
          </a:stretch>
        </p:blipFill>
        <p:spPr bwMode="auto">
          <a:xfrm>
            <a:off x="785786" y="1714488"/>
            <a:ext cx="5572164" cy="3980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642911" y="53166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Century Schoolbook" pitchFamily="18" charset="0"/>
              </a:rPr>
              <a:t>Pozorujte  </a:t>
            </a:r>
            <a:r>
              <a:rPr lang="pl-PL" sz="3600" i="1" dirty="0">
                <a:latin typeface="Century Schoolbook" pitchFamily="18" charset="0"/>
              </a:rPr>
              <a:t>rodinu na obrázku. </a:t>
            </a:r>
            <a:r>
              <a:rPr lang="pl-PL" sz="3600" i="1" dirty="0" smtClean="0">
                <a:latin typeface="Century Schoolbook" pitchFamily="18" charset="0"/>
              </a:rPr>
              <a:t>Porozprávajte, </a:t>
            </a:r>
            <a:r>
              <a:rPr lang="pl-PL" sz="3600" i="1" dirty="0">
                <a:latin typeface="Century Schoolbook" pitchFamily="18" charset="0"/>
              </a:rPr>
              <a:t>kto tvorí </a:t>
            </a:r>
            <a:r>
              <a:rPr lang="pl-PL" sz="3600" i="1" dirty="0" smtClean="0">
                <a:latin typeface="Century Schoolbook" pitchFamily="18" charset="0"/>
              </a:rPr>
              <a:t>vašu </a:t>
            </a:r>
            <a:r>
              <a:rPr lang="pl-PL" sz="3600" i="1" dirty="0">
                <a:latin typeface="Century Schoolbook" pitchFamily="18" charset="0"/>
              </a:rPr>
              <a:t>rodinu. 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9F2-F722-4EC8-AA99-98B1F6000FCE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Výsledok vyhľadávania obrázkov pre dopyt family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Výsledok vyhľadávania obrázkov pre dopyt family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ázok 8" descr="str61_ul4_a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51" t="8326" b="10016"/>
          <a:stretch>
            <a:fillRect/>
          </a:stretch>
        </p:blipFill>
        <p:spPr bwMode="auto">
          <a:xfrm>
            <a:off x="5599128" y="3544889"/>
            <a:ext cx="3544872" cy="33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8" descr="str61_ul4_a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2" t="36498" r="61549" b="14203"/>
          <a:stretch>
            <a:fillRect/>
          </a:stretch>
        </p:blipFill>
        <p:spPr bwMode="auto">
          <a:xfrm>
            <a:off x="357158" y="4071942"/>
            <a:ext cx="185738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blina v tvare zaobleného obdĺžnika 5"/>
          <p:cNvSpPr/>
          <p:nvPr/>
        </p:nvSpPr>
        <p:spPr>
          <a:xfrm>
            <a:off x="285720" y="2071678"/>
            <a:ext cx="4143404" cy="1728787"/>
          </a:xfrm>
          <a:prstGeom prst="wedgeRoundRectCallout">
            <a:avLst>
              <a:gd name="adj1" fmla="val -2552"/>
              <a:gd name="adj2" fmla="val 80620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RODINA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JE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PRE KAŽDÉHO  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ČLOVEKA  </a:t>
            </a:r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VEĽMI DÔLEŽITÁ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3571868" y="214290"/>
            <a:ext cx="5572132" cy="1728787"/>
          </a:xfrm>
          <a:prstGeom prst="wedgeRoundRectCallout">
            <a:avLst>
              <a:gd name="adj1" fmla="val -9369"/>
              <a:gd name="adj2" fmla="val 14409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RODINNÉ  PROSTREDIE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MÁ  VEĽKÝ  VPLYV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NA  VÝCHOVU  </a:t>
            </a: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DIEŤAŤA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NA  STAROSTLIVOSŤ  OŇ.   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DA48-0781-4324-94FB-D34FE3443344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2000232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dirty="0">
                <a:latin typeface="Century Schoolbook" pitchFamily="18" charset="0"/>
              </a:rPr>
              <a:t>Pieseň: </a:t>
            </a:r>
          </a:p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Mama – Víla </a:t>
            </a:r>
            <a:r>
              <a:rPr lang="sk-SK" sz="3600" dirty="0" err="1" smtClean="0">
                <a:solidFill>
                  <a:srgbClr val="FF0000"/>
                </a:solidFill>
                <a:latin typeface="Century Schoolbook" pitchFamily="18" charset="0"/>
              </a:rPr>
              <a:t>Ella</a:t>
            </a:r>
            <a:endParaRPr lang="sk-SK" sz="3600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71802" y="0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Century Schoolbook" pitchFamily="18" charset="0"/>
              </a:rPr>
              <a:t>RELAXAČNÁ CHVÍĽKA</a:t>
            </a:r>
            <a:endParaRPr lang="sk-SK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285984" y="3929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i="1" dirty="0">
                <a:hlinkClick r:id="rId4"/>
              </a:rPr>
              <a:t>https://</a:t>
            </a:r>
            <a:r>
              <a:rPr lang="sk-SK" i="1" dirty="0" smtClean="0">
                <a:hlinkClick r:id="rId4"/>
              </a:rPr>
              <a:t>www.youtube.com/watch?v=eha_iV-sbwg</a:t>
            </a:r>
            <a:r>
              <a:rPr lang="sk-SK" i="1" dirty="0" smtClean="0"/>
              <a:t>  </a:t>
            </a:r>
            <a:r>
              <a:rPr lang="sk-SK" i="1" dirty="0"/>
              <a:t>	</a:t>
            </a:r>
          </a:p>
        </p:txBody>
      </p:sp>
      <p:pic>
        <p:nvPicPr>
          <p:cNvPr id="7" name="VÍLA ELLA - MAM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71802" y="4929198"/>
            <a:ext cx="3048000" cy="1609725"/>
          </a:xfrm>
          <a:prstGeom prst="rect">
            <a:avLst/>
          </a:prstGeom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1-8B11-480E-A167-8D7ED74FF82B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14480" y="2000240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>
                <a:latin typeface="Century Schoolbook" pitchFamily="18" charset="0"/>
              </a:rPr>
              <a:t>Najlepšie sa rodičom aj deťom žije v láskavom </a:t>
            </a:r>
            <a:r>
              <a:rPr lang="sk-SK" sz="3600" i="1" dirty="0" smtClean="0">
                <a:latin typeface="Century Schoolbook" pitchFamily="18" charset="0"/>
              </a:rPr>
              <a:t>prostredí. Najdôležitejším </a:t>
            </a:r>
            <a:r>
              <a:rPr lang="sk-SK" sz="3600" i="1" dirty="0">
                <a:latin typeface="Century Schoolbook" pitchFamily="18" charset="0"/>
              </a:rPr>
              <a:t>putom, ktoré robí rodinu rodinou, je láska. </a:t>
            </a: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741F-D58D-47B9-A384-482A096B6864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85918" y="2136339"/>
            <a:ext cx="6072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latin typeface="Century Schoolbook" pitchFamily="18" charset="0"/>
              </a:rPr>
              <a:t>Vďaka </a:t>
            </a:r>
            <a:r>
              <a:rPr lang="sk-SK" sz="3200" i="1" dirty="0">
                <a:latin typeface="Century Schoolbook" pitchFamily="18" charset="0"/>
              </a:rPr>
              <a:t>láske a láskavému prostrediu v rodine sa deti učia ľudskosti, mravnosti, vďaka nej dostávajú psychologický i kultúrny pokrm.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A27E-B008-4011-A75C-7C514D1CE4A6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85918" y="2136339"/>
            <a:ext cx="6072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latin typeface="Century Schoolbook" pitchFamily="18" charset="0"/>
              </a:rPr>
              <a:t>Vďaka </a:t>
            </a:r>
            <a:r>
              <a:rPr lang="sk-SK" sz="3200" i="1" dirty="0">
                <a:latin typeface="Century Schoolbook" pitchFamily="18" charset="0"/>
              </a:rPr>
              <a:t>láske duchovne i citovo rastú. Šťastná je tá rodina, v ktorej vládne skutočné, hlboké, úprimné a stále ovzdušie lásky. 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5199-2B83-4EC7-A717-F4D36F82A0C1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08_Otec_Abrah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768" y="2285992"/>
            <a:ext cx="304800" cy="3048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000232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dirty="0">
                <a:latin typeface="Century Schoolbook" pitchFamily="18" charset="0"/>
              </a:rPr>
              <a:t>Pieseň: </a:t>
            </a:r>
          </a:p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Otec </a:t>
            </a:r>
            <a:r>
              <a:rPr lang="sk-SK" sz="3600" dirty="0">
                <a:solidFill>
                  <a:srgbClr val="FF0000"/>
                </a:solidFill>
                <a:latin typeface="Century Schoolbook" pitchFamily="18" charset="0"/>
              </a:rPr>
              <a:t>Abrahám </a:t>
            </a:r>
            <a:r>
              <a:rPr lang="sk-SK" sz="3600" dirty="0">
                <a:latin typeface="Century Schoolbook" pitchFamily="18" charset="0"/>
              </a:rPr>
              <a:t>	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071802" y="0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Century Schoolbook" pitchFamily="18" charset="0"/>
              </a:rPr>
              <a:t>RELAXAČNÁ CHVÍĽKA</a:t>
            </a:r>
            <a:endParaRPr lang="sk-SK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C10D-E04F-4428-B331-D4AA6AECE72E}" type="datetime8">
              <a:rPr lang="sk-SK" smtClean="0"/>
              <a:t>19.02.2021 17:56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329</Words>
  <Application>Microsoft Office PowerPoint</Application>
  <PresentationFormat>Prezentácia na obrazovke (4:3)</PresentationFormat>
  <Paragraphs>102</Paragraphs>
  <Slides>13</Slides>
  <Notes>5</Notes>
  <HiddenSlides>0</HiddenSlides>
  <MMClips>3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</dc:title>
  <dc:creator>Mgr. Danka Spišáková</dc:creator>
  <cp:lastModifiedBy>HP</cp:lastModifiedBy>
  <cp:revision>70</cp:revision>
  <dcterms:created xsi:type="dcterms:W3CDTF">2020-02-03T15:26:34Z</dcterms:created>
  <dcterms:modified xsi:type="dcterms:W3CDTF">2021-02-19T16:56:44Z</dcterms:modified>
</cp:coreProperties>
</file>