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3" r:id="rId5"/>
    <p:sldId id="264" r:id="rId6"/>
    <p:sldId id="259" r:id="rId7"/>
    <p:sldId id="265" r:id="rId8"/>
    <p:sldId id="261" r:id="rId9"/>
    <p:sldId id="266" r:id="rId10"/>
    <p:sldId id="256" r:id="rId11"/>
    <p:sldId id="262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BDA1-EDA5-45EB-919B-16F047E708BC}" type="datetimeFigureOut">
              <a:rPr lang="sk-SK" smtClean="0"/>
              <a:pPr/>
              <a:t>13.03.2021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916A-69B5-4DB7-B2FB-F1AF59626BB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BDA1-EDA5-45EB-919B-16F047E708BC}" type="datetimeFigureOut">
              <a:rPr lang="sk-SK" smtClean="0"/>
              <a:pPr/>
              <a:t>13.03.2021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916A-69B5-4DB7-B2FB-F1AF59626BB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BDA1-EDA5-45EB-919B-16F047E708BC}" type="datetimeFigureOut">
              <a:rPr lang="sk-SK" smtClean="0"/>
              <a:pPr/>
              <a:t>13.03.2021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916A-69B5-4DB7-B2FB-F1AF59626BB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BDA1-EDA5-45EB-919B-16F047E708BC}" type="datetimeFigureOut">
              <a:rPr lang="sk-SK" smtClean="0"/>
              <a:pPr/>
              <a:t>13.03.2021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916A-69B5-4DB7-B2FB-F1AF59626BB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BDA1-EDA5-45EB-919B-16F047E708BC}" type="datetimeFigureOut">
              <a:rPr lang="sk-SK" smtClean="0"/>
              <a:pPr/>
              <a:t>13.03.2021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916A-69B5-4DB7-B2FB-F1AF59626BB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BDA1-EDA5-45EB-919B-16F047E708BC}" type="datetimeFigureOut">
              <a:rPr lang="sk-SK" smtClean="0"/>
              <a:pPr/>
              <a:t>13.03.2021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916A-69B5-4DB7-B2FB-F1AF59626BB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BDA1-EDA5-45EB-919B-16F047E708BC}" type="datetimeFigureOut">
              <a:rPr lang="sk-SK" smtClean="0"/>
              <a:pPr/>
              <a:t>13.03.2021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916A-69B5-4DB7-B2FB-F1AF59626BB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BDA1-EDA5-45EB-919B-16F047E708BC}" type="datetimeFigureOut">
              <a:rPr lang="sk-SK" smtClean="0"/>
              <a:pPr/>
              <a:t>13.03.2021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916A-69B5-4DB7-B2FB-F1AF59626BB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BDA1-EDA5-45EB-919B-16F047E708BC}" type="datetimeFigureOut">
              <a:rPr lang="sk-SK" smtClean="0"/>
              <a:pPr/>
              <a:t>13.03.2021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916A-69B5-4DB7-B2FB-F1AF59626BB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BDA1-EDA5-45EB-919B-16F047E708BC}" type="datetimeFigureOut">
              <a:rPr lang="sk-SK" smtClean="0"/>
              <a:pPr/>
              <a:t>13.03.2021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916A-69B5-4DB7-B2FB-F1AF59626BB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BDA1-EDA5-45EB-919B-16F047E708BC}" type="datetimeFigureOut">
              <a:rPr lang="sk-SK" smtClean="0"/>
              <a:pPr/>
              <a:t>13.03.2021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916A-69B5-4DB7-B2FB-F1AF59626BB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4BDA1-EDA5-45EB-919B-16F047E708BC}" type="datetimeFigureOut">
              <a:rPr lang="sk-SK" smtClean="0"/>
              <a:pPr/>
              <a:t>13.03.2021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3916A-69B5-4DB7-B2FB-F1AF59626BB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http://www.pluie-sur-la-lune.com/images/fin-des-temps/apocalypse/tintin/carte_Europe_194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9"/>
            <a:ext cx="9144000" cy="5877272"/>
          </a:xfrm>
          <a:prstGeom prst="rect">
            <a:avLst/>
          </a:prstGeom>
          <a:noFill/>
        </p:spPr>
      </p:pic>
      <p:sp>
        <p:nvSpPr>
          <p:cNvPr id="3" name="Blesk 2"/>
          <p:cNvSpPr/>
          <p:nvPr/>
        </p:nvSpPr>
        <p:spPr>
          <a:xfrm>
            <a:off x="2987824" y="2276872"/>
            <a:ext cx="1440160" cy="4032448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1763688" y="0"/>
            <a:ext cx="5600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Rozdelenie Európy</a:t>
            </a:r>
            <a:endParaRPr lang="sk-SK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úbor:EiserneVorha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johndclare.net/images/Armed_standoff_1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22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http://i.telegraph.co.uk/multimedia/archive/01295/Liberation_129544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 descr="http://i32.servimg.com/u/f32/11/40/03/28/ete_19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2" name="Picture 6" descr="http://www.wc57.com/A%20U.S.%20convoy%20crosses%20St.%20Lo%20in%20ruins%20in%20August%201944%20Walnut%20Street%20from%20the%20foot%20of%20the%20upper%20town%20has%20been%20cleared%20and%20is%20used%20by%20columns%20of%20American%20vehicles%20encircling%20the%20city%20from%20the%20north%20to%20continue%20southward%20(original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4" name="Picture 8" descr="http://www.dw.de/image/0,,15857484_303,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290454" cy="6858001"/>
          </a:xfrm>
          <a:prstGeom prst="rect">
            <a:avLst/>
          </a:prstGeom>
          <a:noFill/>
        </p:spPr>
      </p:pic>
      <p:pic>
        <p:nvPicPr>
          <p:cNvPr id="4106" name="Picture 10" descr="http://theelephantgate.weebly.com/uploads/1/8/8/7/18876276/4141003_ori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0"/>
            <a:ext cx="9278943" cy="6885384"/>
          </a:xfrm>
          <a:prstGeom prst="rect">
            <a:avLst/>
          </a:prstGeom>
          <a:noFill/>
        </p:spPr>
      </p:pic>
      <p:sp>
        <p:nvSpPr>
          <p:cNvPr id="4108" name="AutoShape 12" descr="http://www.toronto.ca/archives/images/f1266_it962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110" name="Picture 14" descr="http://www.toronto.ca/archives/images/f1266_it9624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7681"/>
            <a:ext cx="9144000" cy="6800320"/>
          </a:xfrm>
          <a:prstGeom prst="rect">
            <a:avLst/>
          </a:prstGeom>
          <a:noFill/>
        </p:spPr>
      </p:pic>
      <p:pic>
        <p:nvPicPr>
          <p:cNvPr id="4112" name="Picture 16" descr="http://lowres-picturecabinet.com.s3-eu-west-1.amazonaws.com/162/main/2/74406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8961"/>
            <a:ext cx="9144000" cy="6849039"/>
          </a:xfrm>
          <a:prstGeom prst="rect">
            <a:avLst/>
          </a:prstGeom>
          <a:noFill/>
        </p:spPr>
      </p:pic>
      <p:pic>
        <p:nvPicPr>
          <p:cNvPr id="4114" name="Picture 18" descr="http://en.ria.ru/images/18105/02/18105021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" y="0"/>
            <a:ext cx="9143951" cy="7029451"/>
          </a:xfrm>
          <a:prstGeom prst="rect">
            <a:avLst/>
          </a:prstGeom>
          <a:noFill/>
        </p:spPr>
      </p:pic>
      <p:pic>
        <p:nvPicPr>
          <p:cNvPr id="4116" name="Picture 20" descr="http://polandpoland.com/germansexpelled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1"/>
            <a:ext cx="9324528" cy="7090396"/>
          </a:xfrm>
          <a:prstGeom prst="rect">
            <a:avLst/>
          </a:prstGeom>
          <a:noFill/>
        </p:spPr>
      </p:pic>
      <p:pic>
        <p:nvPicPr>
          <p:cNvPr id="4118" name="Picture 22" descr="http://www.dw.de/image/0,,15279951_4,0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303297" cy="7077076"/>
          </a:xfrm>
          <a:prstGeom prst="rect">
            <a:avLst/>
          </a:prstGeom>
          <a:noFill/>
        </p:spPr>
      </p:pic>
      <p:pic>
        <p:nvPicPr>
          <p:cNvPr id="4120" name="Picture 24" descr="http://www.scrapbookpages.com/Poland/Auschwitz/OldPhotos/AuschwitzLiberation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261072" cy="705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nodeType="withEffect">
                                  <p:stCondLst>
                                    <p:cond delay="67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nodeType="withEffect">
                                  <p:stCondLst>
                                    <p:cond delay="75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404664"/>
            <a:ext cx="8533456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k-SK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sk-SK" sz="3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 štátoch, ktoré oslobodila červená armáda (štáty strednej a východnej Európy), si Stalin nárokoval</a:t>
            </a:r>
            <a:r>
              <a:rPr kumimoji="0" lang="sk-SK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k-SK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sk-SK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zabezpečenie svojho vplyvu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endParaRPr kumimoji="0" lang="sk-SK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 posilnenie vplyvu komunistickej strany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c) vytvoriť z týchto štátov satelity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3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sk-SK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Sovietskeho zväzu</a:t>
            </a:r>
            <a:endParaRPr kumimoji="0" lang="sk-SK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51520" y="476672"/>
            <a:ext cx="864096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Sovietsky zväz</a:t>
            </a:r>
            <a:r>
              <a:rPr kumimoji="0" lang="sk-SK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sk-SK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 vojne silná a obávaná krajina /množstvo zbraní a ľudí/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sk-SK" sz="35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sk-SK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 skutočnosti v krajine bieda a hlad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sk-SK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3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sk-SK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Stalin sa obáva amerického vplyvu – začal s protiamerickou kampaňou v Sovietskom zväze  a krajinách strednej a východnej Európy</a:t>
            </a:r>
            <a:endParaRPr kumimoji="0" lang="sk-SK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http://upload.wikimedia.org/wikipedia/commons/b/b3/Marshall_Plan_po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1616"/>
            <a:ext cx="5760640" cy="681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3528" y="548680"/>
            <a:ext cx="828092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sk-SK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U.S.A.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k-SK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- po vojne hospodársky a politicky zosilnelo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- snaha pomôcť európskym krajinám zničeným vojnou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- ponúklo </a:t>
            </a:r>
            <a:r>
              <a:rPr kumimoji="0" lang="sk-SK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Marshallov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plán – plán hospodárskej obnovy</a:t>
            </a:r>
            <a:endParaRPr kumimoji="0" lang="sk-SK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└&gt; podmienka – zachovať súkromné vlastníctvo</a:t>
            </a:r>
            <a:endParaRPr kumimoji="0" lang="sk-SK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 descr="http://marshallplan.freeterritorytrieste.com/myPictures/marshallmapofeur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0237"/>
            <a:ext cx="9144000" cy="6948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51520" y="404664"/>
            <a:ext cx="8568952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Sovietsky zväz plán neprijal a zakázal ho prijať aj </a:t>
            </a:r>
            <a:r>
              <a:rPr kumimoji="0" lang="sk-SK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Československu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 </a:t>
            </a:r>
            <a:r>
              <a:rPr kumimoji="0" lang="sk-SK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Poľsku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- </a:t>
            </a:r>
            <a:r>
              <a:rPr kumimoji="0" lang="sk-SK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Marshallov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plán prijali krajiny západnej Európy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- Európa sa rozdelila na 2 oblasti: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oblasť vplyvu 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Sovietskeho 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zväzu (stredná a východná Európa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k-SK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 oblasť amerického vplyvu (západná Európa)</a:t>
            </a:r>
            <a:endParaRPr kumimoji="0" lang="sk-SK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186</Words>
  <Application>Microsoft Office PowerPoint</Application>
  <PresentationFormat>Prezentácia na obrazovke (4:3)</PresentationFormat>
  <Paragraphs>33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Michael Fuchs</dc:creator>
  <cp:lastModifiedBy>HP</cp:lastModifiedBy>
  <cp:revision>14</cp:revision>
  <dcterms:created xsi:type="dcterms:W3CDTF">2014-02-16T15:19:38Z</dcterms:created>
  <dcterms:modified xsi:type="dcterms:W3CDTF">2021-03-13T10:47:07Z</dcterms:modified>
</cp:coreProperties>
</file>