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Elektrický prúd  v kovovom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vodiči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Tepelné účinky prúdu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321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Voľné elektróny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3" t="15273" r="24333" b="16185"/>
          <a:stretch/>
        </p:blipFill>
        <p:spPr>
          <a:xfrm>
            <a:off x="4879195" y="3915178"/>
            <a:ext cx="3534718" cy="2498501"/>
          </a:xfrm>
        </p:spPr>
      </p:pic>
      <p:sp>
        <p:nvSpPr>
          <p:cNvPr id="5" name="BlokTextu 4"/>
          <p:cNvSpPr txBox="1"/>
          <p:nvPr/>
        </p:nvSpPr>
        <p:spPr>
          <a:xfrm>
            <a:off x="1191295" y="1621255"/>
            <a:ext cx="99618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Medzi kladnými iónmi v časticovej štruktúre kovov sa voľne neusporiadane pohybujú elektróny, ktoré sa uvoľnili z obalu atómov. Nazývame ich </a:t>
            </a:r>
            <a:r>
              <a:rPr lang="sk-SK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voľné elektróny</a:t>
            </a: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Tento pohyb nazývame </a:t>
            </a:r>
            <a:r>
              <a:rPr lang="sk-SK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tepelný pohyb elektrónov.</a:t>
            </a:r>
          </a:p>
        </p:txBody>
      </p:sp>
    </p:spTree>
    <p:extLst>
      <p:ext uri="{BB962C8B-B14F-4D97-AF65-F5344CB8AC3E}">
        <p14:creationId xmlns:p14="http://schemas.microsoft.com/office/powerpoint/2010/main" val="333446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189" y="592428"/>
            <a:ext cx="3565218" cy="3581400"/>
          </a:xfrm>
        </p:spPr>
      </p:pic>
      <p:sp>
        <p:nvSpPr>
          <p:cNvPr id="5" name="BlokTextu 4"/>
          <p:cNvSpPr txBox="1"/>
          <p:nvPr/>
        </p:nvSpPr>
        <p:spPr>
          <a:xfrm>
            <a:off x="1442433" y="592428"/>
            <a:ext cx="56280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Kovové vodiče elektrického prúdu obsahujú dostatok voľných elektrónov.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Elektrické izolanty neobsahujú dostatok voľných elektrónov.</a:t>
            </a:r>
            <a:endParaRPr lang="sk-SK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349" y="3639416"/>
            <a:ext cx="4489996" cy="29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Vznik elektrického prúdu</a:t>
            </a:r>
            <a:endParaRPr lang="sk-SK" b="1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17"/>
          <a:stretch/>
        </p:blipFill>
        <p:spPr>
          <a:xfrm>
            <a:off x="3779384" y="4781942"/>
            <a:ext cx="4901541" cy="1846374"/>
          </a:xfrm>
        </p:spPr>
      </p:pic>
      <p:sp>
        <p:nvSpPr>
          <p:cNvPr id="5" name="BlokTextu 4"/>
          <p:cNvSpPr txBox="1"/>
          <p:nvPr/>
        </p:nvSpPr>
        <p:spPr>
          <a:xfrm>
            <a:off x="1255690" y="1519707"/>
            <a:ext cx="97171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 pripojíme k pólom článku kovový vodič, utvorí sa vo vodiči elektrické pole.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Silovým pôsobením elektrického poľa všetky voľné elektróny začnú vykonávať </a:t>
            </a:r>
            <a:r>
              <a:rPr lang="sk-SK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usmernený pohyb 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od záporného článku ku kladnému.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Elektrický prúd je v kovovom vodiči tvorený usmerneným pohybom voľných elektrónov.</a:t>
            </a:r>
            <a:endParaRPr lang="sk-SK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53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Tepelné účinky prúdu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71600" y="1590541"/>
            <a:ext cx="9601200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 vodičom prechádza elektrický prúd, vodič sa zahrieva.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Miera zahriatia vodiča závisí od: </a:t>
            </a:r>
            <a:r>
              <a:rPr lang="sk-SK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veľkosti prúdu, dĺžky, hrúbky a materiálu vodiča. </a:t>
            </a:r>
            <a:endParaRPr lang="sk-SK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45" y="3780266"/>
            <a:ext cx="3256208" cy="256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00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Zopakujme si: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71600" y="1783724"/>
            <a:ext cx="9601200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Prečo elektrické vodiče vedú elektrický prúd?</a:t>
            </a:r>
            <a:endParaRPr lang="sk-SK" sz="32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Prečo sú po uzavretí elektrického obvodu uvedené všetky voľné elektróny súčasne?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sz="32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Od čoho závisí ohriatie vodičov pri prechode elektrického prúdu?</a:t>
            </a:r>
            <a:endParaRPr lang="sk-SK" sz="32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Orezanie</Template>
  <TotalTime>191</TotalTime>
  <Words>166</Words>
  <Application>Microsoft Office PowerPoint</Application>
  <PresentationFormat>Širokouhlá</PresentationFormat>
  <Paragraphs>18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Times New Roman</vt:lpstr>
      <vt:lpstr>Crop</vt:lpstr>
      <vt:lpstr>Elektrický prúd  v kovovom vodiči</vt:lpstr>
      <vt:lpstr>Voľné elektróny</vt:lpstr>
      <vt:lpstr>Prezentácia programu PowerPoint</vt:lpstr>
      <vt:lpstr>Vznik elektrického prúdu</vt:lpstr>
      <vt:lpstr>Tepelné účinky prúdu</vt:lpstr>
      <vt:lpstr>Zopakujme si: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Elektrický prúd  v kovovom vodiči.</dc:title>
  <dc:creator>Alexandra Jombíková</dc:creator>
  <cp:lastModifiedBy>HP</cp:lastModifiedBy>
  <cp:revision>6</cp:revision>
  <dcterms:created xsi:type="dcterms:W3CDTF">2019-12-02T12:01:38Z</dcterms:created>
  <dcterms:modified xsi:type="dcterms:W3CDTF">2020-12-11T20:48:45Z</dcterms:modified>
</cp:coreProperties>
</file>