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3511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492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537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575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8565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2898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7849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954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31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192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946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143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267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912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370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08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1281C-C34B-4C23-8E4F-ED616BC9AE7E}" type="datetimeFigureOut">
              <a:rPr lang="sk-SK" smtClean="0"/>
              <a:t>11.12.2020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88E1675-6CBA-4BAA-9CD9-C7D4E06DFA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635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rávnik, rastlina, kvet, pestrofarebné&#10;&#10;Automaticky generovaný popis">
            <a:extLst>
              <a:ext uri="{FF2B5EF4-FFF2-40B4-BE49-F238E27FC236}">
                <a16:creationId xmlns:a16="http://schemas.microsoft.com/office/drawing/2014/main" id="{346F530F-93F1-45B9-BF3B-4817EC7BB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1633" r="-2" b="3787"/>
          <a:stretch/>
        </p:blipFill>
        <p:spPr>
          <a:xfrm>
            <a:off x="2451652" y="-1"/>
            <a:ext cx="9740348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DC283A-E06A-4787-B4F7-3131C31EA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16692" y="2218042"/>
            <a:ext cx="5762846" cy="2369093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Kultúra a </a:t>
            </a:r>
            <a:r>
              <a:rPr lang="sk-SK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umenie</a:t>
            </a:r>
            <a:endParaRPr lang="sk-SK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BAEEAF-4FC1-4279-90CD-222271EB2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8428" y="4889231"/>
            <a:ext cx="4079721" cy="1096901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DEJEPIS pre 8. ročník</a:t>
            </a:r>
            <a:endParaRPr lang="sk-SK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894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5BA71-F95B-452D-BDC0-EBE6AB6C4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95" y="183983"/>
            <a:ext cx="7496900" cy="1320800"/>
          </a:xfrm>
        </p:spPr>
        <p:txBody>
          <a:bodyPr/>
          <a:lstStyle/>
          <a:p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Umenie v prvej polovici 19.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stor.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2BB53B-0C79-48A2-840F-7E8F0D852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495" y="1041991"/>
            <a:ext cx="6894373" cy="4317061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Objavuje sa v umení </a:t>
            </a:r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klasicizmus a empír.</a:t>
            </a:r>
          </a:p>
          <a:p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Tieto smery sa inšpirovali </a:t>
            </a:r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antikou.</a:t>
            </a:r>
          </a:p>
          <a:p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Umelci sa usilovali o </a:t>
            </a:r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estetický ideál, o absolútnu krásu.</a:t>
            </a:r>
          </a:p>
          <a:p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Empír sa prejavoval </a:t>
            </a:r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monumentálnosťou stavieb.</a:t>
            </a:r>
          </a:p>
          <a:p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Meštianskou podobou empíru bol </a:t>
            </a:r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biedermeier. </a:t>
            </a:r>
            <a:r>
              <a:rPr lang="sk-SK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(nábytok, porcelán)</a:t>
            </a:r>
          </a:p>
        </p:txBody>
      </p:sp>
      <p:pic>
        <p:nvPicPr>
          <p:cNvPr id="7" name="Obrázok 6" descr="Obrázok, na ktorom je vonkajšie, budova, cesta, obrovské&#10;&#10;Automaticky generovaný popis">
            <a:extLst>
              <a:ext uri="{FF2B5EF4-FFF2-40B4-BE49-F238E27FC236}">
                <a16:creationId xmlns:a16="http://schemas.microsoft.com/office/drawing/2014/main" id="{9FAC5B54-81C6-4B61-8EF1-C7F3F1872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50" y="3622970"/>
            <a:ext cx="4803050" cy="326736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8552708-B317-4AB2-A843-F737A9401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8" y="745275"/>
            <a:ext cx="5314122" cy="3235031"/>
          </a:xfrm>
          <a:prstGeom prst="rect">
            <a:avLst/>
          </a:prstGeom>
        </p:spPr>
      </p:pic>
      <p:pic>
        <p:nvPicPr>
          <p:cNvPr id="10" name="Obrázok 9" descr="Obrázok, na ktorom je vnútri, miestnosť, živé, strop&#10;&#10;Automaticky generovaný popis">
            <a:extLst>
              <a:ext uri="{FF2B5EF4-FFF2-40B4-BE49-F238E27FC236}">
                <a16:creationId xmlns:a16="http://schemas.microsoft.com/office/drawing/2014/main" id="{C19B165D-2AB0-431E-8656-9D807FBBB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5" y="3590631"/>
            <a:ext cx="7496900" cy="32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2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A6E6C9-2D9A-45DB-A995-5201A6824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40242"/>
            <a:ext cx="9548037" cy="423254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Romantizmus grécko-rímske vzory zavrhoval.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popredia kládol 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jedinca, jeho pocity a osobnosť.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Sila lásky a vášne.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Časté 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námety nešťastnej lásky a smrti.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0A269B0-B599-46B8-9C1D-1109DE727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01" y="1996233"/>
            <a:ext cx="4623751" cy="4769787"/>
          </a:xfrm>
          <a:prstGeom prst="rect">
            <a:avLst/>
          </a:prstGeom>
        </p:spPr>
      </p:pic>
      <p:pic>
        <p:nvPicPr>
          <p:cNvPr id="6" name="Obrázok 5" descr="Obrázok, na ktorom je trávnik, strom, rieka, voda&#10;&#10;Automaticky generovaný popis">
            <a:extLst>
              <a:ext uri="{FF2B5EF4-FFF2-40B4-BE49-F238E27FC236}">
                <a16:creationId xmlns:a16="http://schemas.microsoft.com/office/drawing/2014/main" id="{682DEA8E-5295-42C0-B3C7-8F2C4938D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5434"/>
            <a:ext cx="6559826" cy="39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7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2A058-BD15-4B4D-87F5-552E7CDB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73" y="205584"/>
            <a:ext cx="8596668" cy="1320800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Realizmus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7CED1E8-EDE4-424E-ADF5-AFAE2959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7407"/>
            <a:ext cx="8596668" cy="388077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Návrat k reálnemu zobrazovaniu sveta.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Scény z každodenného života.</a:t>
            </a:r>
          </a:p>
        </p:txBody>
      </p:sp>
      <p:pic>
        <p:nvPicPr>
          <p:cNvPr id="5" name="Obrázok 4" descr="Obrázok, na ktorom je trávnik, vonkajšie, pole, muž&#10;&#10;Automaticky generovaný popis">
            <a:extLst>
              <a:ext uri="{FF2B5EF4-FFF2-40B4-BE49-F238E27FC236}">
                <a16:creationId xmlns:a16="http://schemas.microsoft.com/office/drawing/2014/main" id="{0EE70F59-EC77-4C19-8D06-9B648B1F0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74" y="2080590"/>
            <a:ext cx="6255026" cy="4777409"/>
          </a:xfrm>
          <a:prstGeom prst="rect">
            <a:avLst/>
          </a:prstGeom>
        </p:spPr>
      </p:pic>
      <p:pic>
        <p:nvPicPr>
          <p:cNvPr id="7" name="Obrázok 6" descr="Obrázok, na ktorom je vonkajšie, trávnik, voda, muž&#10;&#10;Automaticky generovaný popis">
            <a:extLst>
              <a:ext uri="{FF2B5EF4-FFF2-40B4-BE49-F238E27FC236}">
                <a16:creationId xmlns:a16="http://schemas.microsoft.com/office/drawing/2014/main" id="{EB33E8ED-6B21-4373-81CC-13AE0E5EB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80590"/>
            <a:ext cx="6096000" cy="47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1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63E42-31DF-4B84-AF83-3787F901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60" y="156238"/>
            <a:ext cx="8596668" cy="1320800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Impresionisti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69FA836-0DF9-404A-B5CA-88AC876FA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6638"/>
            <a:ext cx="9581322" cy="388077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Typické pre nich bolo vnášanie neistoty, pochybnosti do umeleckého diela.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Zachytávali svet tak, ako ho vníma náš zrak v určitom okamihu.</a:t>
            </a:r>
          </a:p>
          <a:p>
            <a:r>
              <a:rPr lang="sk-SK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Claude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sk-SK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Monet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– Impresia.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Eduard </a:t>
            </a:r>
            <a:r>
              <a:rPr lang="sk-SK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Manet</a:t>
            </a:r>
            <a:endParaRPr lang="sk-SK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5" name="Obrázok 4" descr="Obrázok, na ktorom je osoba, muž, cicavec, fotografia&#10;&#10;Automaticky generovaný popis">
            <a:extLst>
              <a:ext uri="{FF2B5EF4-FFF2-40B4-BE49-F238E27FC236}">
                <a16:creationId xmlns:a16="http://schemas.microsoft.com/office/drawing/2014/main" id="{AE587BE4-E125-4AED-8B6F-1CDDF1C25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78" y="156238"/>
            <a:ext cx="2857500" cy="2857500"/>
          </a:xfrm>
          <a:prstGeom prst="rect">
            <a:avLst/>
          </a:prstGeom>
        </p:spPr>
      </p:pic>
      <p:pic>
        <p:nvPicPr>
          <p:cNvPr id="7" name="Obrázok 6" descr="Obrázok, na ktorom je vonkajšie, voda, ulica, mesto&#10;&#10;Automaticky generovaný popis">
            <a:extLst>
              <a:ext uri="{FF2B5EF4-FFF2-40B4-BE49-F238E27FC236}">
                <a16:creationId xmlns:a16="http://schemas.microsoft.com/office/drawing/2014/main" id="{CCB20808-D136-468F-BA3C-8F6E5AEA9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000"/>
            <a:ext cx="6096000" cy="3700000"/>
          </a:xfrm>
          <a:prstGeom prst="rect">
            <a:avLst/>
          </a:prstGeom>
        </p:spPr>
      </p:pic>
      <p:pic>
        <p:nvPicPr>
          <p:cNvPr id="9" name="Obrázok 8" descr="Obrázok, na ktorom je budova, textílie, okno&#10;&#10;Automaticky generovaný popis">
            <a:extLst>
              <a:ext uri="{FF2B5EF4-FFF2-40B4-BE49-F238E27FC236}">
                <a16:creationId xmlns:a16="http://schemas.microsoft.com/office/drawing/2014/main" id="{0B551A6D-D20B-47CE-8E84-C6A939629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45707"/>
            <a:ext cx="5963478" cy="37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14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92323-62D8-40E5-9C30-0CEA8E8A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52" y="156238"/>
            <a:ext cx="8596668" cy="1320800"/>
          </a:xfrm>
        </p:spPr>
        <p:txBody>
          <a:bodyPr/>
          <a:lstStyle/>
          <a:p>
            <a:r>
              <a:rPr lang="sk-SK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Postimpresionisti</a:t>
            </a:r>
            <a:endParaRPr lang="sk-SK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5BF97C-28C4-4F8C-9A58-2268BAEF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42" y="969356"/>
            <a:ext cx="8596668" cy="388077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Odmietali zaužívané pravidlá spoločnosti.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 na hranici biedy.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Vincent Van </a:t>
            </a:r>
            <a:r>
              <a:rPr lang="sk-SK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Gogh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a Paul </a:t>
            </a:r>
            <a:r>
              <a:rPr lang="sk-SK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Gaugin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2722830-4596-489E-B7C6-F7F46F69B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09" y="-18101"/>
            <a:ext cx="4823791" cy="2542032"/>
          </a:xfrm>
          <a:prstGeom prst="rect">
            <a:avLst/>
          </a:prstGeom>
        </p:spPr>
      </p:pic>
      <p:pic>
        <p:nvPicPr>
          <p:cNvPr id="7" name="Obrázok 6" descr="Obrázok, na ktorom je mapa&#10;&#10;Automaticky generovaný popis">
            <a:extLst>
              <a:ext uri="{FF2B5EF4-FFF2-40B4-BE49-F238E27FC236}">
                <a16:creationId xmlns:a16="http://schemas.microsoft.com/office/drawing/2014/main" id="{78061728-2B2C-4EA7-A533-06F93D0AA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2032"/>
            <a:ext cx="4359965" cy="431596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2501FD5-704C-4460-9A62-C8B953A39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45" y="2542032"/>
            <a:ext cx="4359965" cy="4272555"/>
          </a:xfrm>
          <a:prstGeom prst="rect">
            <a:avLst/>
          </a:prstGeom>
        </p:spPr>
      </p:pic>
      <p:pic>
        <p:nvPicPr>
          <p:cNvPr id="11" name="Obrázok 10" descr="Obrázok, na ktorom je textílie, rohož&#10;&#10;Automaticky generovaný popis">
            <a:extLst>
              <a:ext uri="{FF2B5EF4-FFF2-40B4-BE49-F238E27FC236}">
                <a16:creationId xmlns:a16="http://schemas.microsoft.com/office/drawing/2014/main" id="{8896D1D4-CB06-423D-B583-054F7231A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56" y="2542032"/>
            <a:ext cx="3552444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B5EB6-73D6-454C-AF09-C2975BB2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96" y="220567"/>
            <a:ext cx="8596668" cy="1320800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Secesia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EC0012-68E5-4033-BACB-11EE56B0E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9026" y="829341"/>
            <a:ext cx="9274002" cy="4274918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Prelom 19/20 storočia.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Reakcia na industriálnu spoločnosť.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Ozdobnosť, pestrosť farieb.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Čech Alfonz Mucha, Maďar Károly </a:t>
            </a:r>
            <a:r>
              <a:rPr lang="sk-SK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Kós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Slovák Dušan Jurkovič.</a:t>
            </a:r>
          </a:p>
        </p:txBody>
      </p:sp>
      <p:pic>
        <p:nvPicPr>
          <p:cNvPr id="5" name="Obrázok 4" descr="Obrázok, na ktorom je muž, osoba, kravata, oblek&#10;&#10;Automaticky generovaný popis">
            <a:extLst>
              <a:ext uri="{FF2B5EF4-FFF2-40B4-BE49-F238E27FC236}">
                <a16:creationId xmlns:a16="http://schemas.microsoft.com/office/drawing/2014/main" id="{42514DBC-CFB0-427B-9679-2E4878330A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964" y="-26504"/>
            <a:ext cx="3260035" cy="3822956"/>
          </a:xfrm>
          <a:prstGeom prst="rect">
            <a:avLst/>
          </a:prstGeom>
        </p:spPr>
      </p:pic>
      <p:pic>
        <p:nvPicPr>
          <p:cNvPr id="7" name="Obrázok 6" descr="Obrázok, na ktorom je vonkajšie, dom, trávnik, budova&#10;&#10;Automaticky generovaný popis">
            <a:extLst>
              <a:ext uri="{FF2B5EF4-FFF2-40B4-BE49-F238E27FC236}">
                <a16:creationId xmlns:a16="http://schemas.microsoft.com/office/drawing/2014/main" id="{CAB0F92F-A9D5-46D1-B60D-788423F84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6096000" cy="345550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4270C1C-20DE-4550-98E2-15E6AE422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3429001"/>
            <a:ext cx="63345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40904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Teplá modrá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175</Words>
  <Application>Microsoft Office PowerPoint</Application>
  <PresentationFormat>Širokouhlá</PresentationFormat>
  <Paragraphs>29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Fazeta</vt:lpstr>
      <vt:lpstr>Kultúra a umenie</vt:lpstr>
      <vt:lpstr>Umenie v prvej polovici 19. stor.</vt:lpstr>
      <vt:lpstr>Prezentácia programu PowerPoint</vt:lpstr>
      <vt:lpstr>Realizmus</vt:lpstr>
      <vt:lpstr>Impresionisti</vt:lpstr>
      <vt:lpstr>Postimpresionisti</vt:lpstr>
      <vt:lpstr>Secesia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Kultúra a Umenie</dc:title>
  <dc:creator>takac.tomas1863@gmail.com</dc:creator>
  <cp:lastModifiedBy>HP</cp:lastModifiedBy>
  <cp:revision>4</cp:revision>
  <dcterms:created xsi:type="dcterms:W3CDTF">2020-10-14T07:02:45Z</dcterms:created>
  <dcterms:modified xsi:type="dcterms:W3CDTF">2020-12-11T21:20:27Z</dcterms:modified>
</cp:coreProperties>
</file>