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2985BE-C88D-489B-8952-FDF801F18465}" type="datetimeFigureOut">
              <a:rPr lang="sk-SK" smtClean="0"/>
              <a:pPr/>
              <a:t>2. 2. 2021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194508-AEAE-4AA0-A892-F5C4FC9420D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0033CC"/>
                </a:solidFill>
              </a:rPr>
              <a:t>Meranie objemu pevného telesa</a:t>
            </a:r>
            <a:endParaRPr lang="sk-SK" dirty="0">
              <a:solidFill>
                <a:srgbClr val="0033CC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 pre 6. ročník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predchádzajúcej hodine sme sa naučili vypočítať objem </a:t>
            </a:r>
            <a:r>
              <a:rPr lang="sk-SK" u="sng" dirty="0" smtClean="0"/>
              <a:t>geometricky pravidelných </a:t>
            </a:r>
            <a:r>
              <a:rPr lang="sk-SK" dirty="0" smtClean="0"/>
              <a:t>telies – </a:t>
            </a:r>
            <a:r>
              <a:rPr lang="sk-SK" b="1" dirty="0" smtClean="0"/>
              <a:t>kocky a kvádra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0033CC"/>
                </a:solidFill>
              </a:rPr>
              <a:t>Opakovanie</a:t>
            </a:r>
            <a:endParaRPr lang="sk-SK" dirty="0">
              <a:solidFill>
                <a:srgbClr val="0033CC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2051720" y="4221088"/>
            <a:ext cx="1584176" cy="1440160"/>
          </a:xfrm>
          <a:prstGeom prst="cub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4860032" y="2708920"/>
            <a:ext cx="1584176" cy="2736304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835696" y="33569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7030A0"/>
                </a:solidFill>
              </a:rPr>
              <a:t>V = a . a . a</a:t>
            </a:r>
            <a:endParaRPr lang="sk-SK" sz="2400" b="1" dirty="0">
              <a:solidFill>
                <a:srgbClr val="7030A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732240" y="357301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92D050"/>
                </a:solidFill>
              </a:rPr>
              <a:t>V = a . </a:t>
            </a:r>
            <a:r>
              <a:rPr lang="sk-SK" sz="2400" b="1" dirty="0">
                <a:solidFill>
                  <a:srgbClr val="92D050"/>
                </a:solidFill>
              </a:rPr>
              <a:t>b</a:t>
            </a:r>
            <a:r>
              <a:rPr lang="sk-SK" sz="2400" b="1" dirty="0" smtClean="0">
                <a:solidFill>
                  <a:srgbClr val="92D050"/>
                </a:solidFill>
              </a:rPr>
              <a:t> . c</a:t>
            </a:r>
            <a:endParaRPr lang="sk-SK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8136904" cy="2160240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Ak však chceme vypočítať objem nejakého iného telesa, nie je to také jednoduché</a:t>
            </a:r>
          </a:p>
          <a:p>
            <a:r>
              <a:rPr lang="sk-SK" sz="2800" dirty="0" smtClean="0"/>
              <a:t>Ak má teleso </a:t>
            </a:r>
            <a:r>
              <a:rPr lang="sk-SK" sz="2800" b="1" u="sng" dirty="0" smtClean="0"/>
              <a:t>veľa rôznych </a:t>
            </a:r>
            <a:r>
              <a:rPr lang="sk-SK" sz="2800" dirty="0" smtClean="0"/>
              <a:t>rozmerov, tak musíme jeho objem </a:t>
            </a:r>
            <a:r>
              <a:rPr lang="sk-SK" sz="2800" b="1" u="sng" dirty="0" smtClean="0"/>
              <a:t>odmerať</a:t>
            </a:r>
            <a:r>
              <a:rPr lang="sk-SK" sz="2800" dirty="0" smtClean="0"/>
              <a:t> v odmernom valci</a:t>
            </a:r>
          </a:p>
          <a:p>
            <a:endParaRPr lang="sk-SK" dirty="0"/>
          </a:p>
        </p:txBody>
      </p:sp>
      <p:pic>
        <p:nvPicPr>
          <p:cNvPr id="4" name="Obrázok 3" descr="kameň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492896"/>
            <a:ext cx="4005125" cy="2999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postupujeme?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827584" y="1484784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Vyberieme si vhodný odmerný valec, aby ním predmet voľne prešiel a nedotýkal sa stien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Do odmerného valca nalejeme vodu. Odmeriame objem </a:t>
            </a:r>
            <a:r>
              <a:rPr lang="sk-SK" sz="2800" b="1" dirty="0" smtClean="0">
                <a:solidFill>
                  <a:srgbClr val="FFFF00"/>
                </a:solidFill>
              </a:rPr>
              <a:t>V</a:t>
            </a:r>
            <a:r>
              <a:rPr lang="sk-SK" sz="2800" b="1" baseline="-25000" dirty="0" smtClean="0">
                <a:solidFill>
                  <a:srgbClr val="FFFF00"/>
                </a:solidFill>
              </a:rPr>
              <a:t>1</a:t>
            </a:r>
            <a:endParaRPr lang="sk-SK" sz="2800" b="1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Predmet zavesený na niti ponoríme do kvapaliny, hladina vody stúpne.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Odčítame objem </a:t>
            </a:r>
            <a:r>
              <a:rPr lang="sk-SK" sz="2800" b="1" dirty="0" smtClean="0">
                <a:solidFill>
                  <a:srgbClr val="FFFF00"/>
                </a:solidFill>
              </a:rPr>
              <a:t>V</a:t>
            </a:r>
            <a:r>
              <a:rPr lang="sk-SK" sz="2800" b="1" baseline="-25000" dirty="0" smtClean="0">
                <a:solidFill>
                  <a:srgbClr val="FFFF00"/>
                </a:solidFill>
              </a:rPr>
              <a:t>2</a:t>
            </a:r>
            <a:r>
              <a:rPr lang="sk-SK" sz="2800" baseline="-25000" dirty="0" smtClean="0"/>
              <a:t> </a:t>
            </a:r>
            <a:r>
              <a:rPr lang="sk-SK" sz="28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Objem predmetu V potom určíme ako rozdiel objemov </a:t>
            </a:r>
            <a:r>
              <a:rPr lang="sk-SK" sz="2800" b="1" dirty="0" smtClean="0">
                <a:solidFill>
                  <a:srgbClr val="FFFF00"/>
                </a:solidFill>
              </a:rPr>
              <a:t>V = V</a:t>
            </a:r>
            <a:r>
              <a:rPr lang="sk-SK" sz="2800" b="1" baseline="-25000" dirty="0" smtClean="0">
                <a:solidFill>
                  <a:srgbClr val="FFFF00"/>
                </a:solidFill>
              </a:rPr>
              <a:t>2</a:t>
            </a:r>
            <a:r>
              <a:rPr lang="sk-SK" sz="2800" b="1" dirty="0" smtClean="0">
                <a:solidFill>
                  <a:srgbClr val="FFFF00"/>
                </a:solidFill>
              </a:rPr>
              <a:t> – V</a:t>
            </a:r>
            <a:r>
              <a:rPr lang="sk-SK" sz="2800" b="1" baseline="-25000" dirty="0">
                <a:solidFill>
                  <a:srgbClr val="FFFF00"/>
                </a:solidFill>
              </a:rPr>
              <a:t>1</a:t>
            </a:r>
            <a:endParaRPr lang="sk-SK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2376264" cy="410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6672"/>
            <a:ext cx="225948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115616" y="46531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V</a:t>
            </a:r>
            <a:r>
              <a:rPr lang="sk-SK" b="1" baseline="-25000" dirty="0" smtClean="0"/>
              <a:t>1</a:t>
            </a:r>
            <a:r>
              <a:rPr lang="sk-SK" b="1" dirty="0" smtClean="0"/>
              <a:t> = 36 ml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23928" y="47251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V</a:t>
            </a:r>
            <a:r>
              <a:rPr lang="sk-SK" b="1" baseline="-25000" dirty="0"/>
              <a:t>2</a:t>
            </a:r>
            <a:r>
              <a:rPr lang="sk-SK" b="1" dirty="0" smtClean="0"/>
              <a:t> = 38 ml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6228184" y="764704"/>
            <a:ext cx="270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V = V</a:t>
            </a:r>
            <a:r>
              <a:rPr lang="sk-SK" sz="3600" b="1" baseline="-25000" dirty="0"/>
              <a:t>2</a:t>
            </a:r>
            <a:r>
              <a:rPr lang="sk-SK" sz="3600" b="1" baseline="-25000" dirty="0" smtClean="0"/>
              <a:t> </a:t>
            </a:r>
            <a:r>
              <a:rPr lang="sk-SK" sz="3600" b="1" dirty="0" smtClean="0"/>
              <a:t>-</a:t>
            </a:r>
            <a:r>
              <a:rPr lang="sk-SK" sz="3600" b="1" baseline="-25000" dirty="0" smtClean="0"/>
              <a:t> </a:t>
            </a:r>
            <a:r>
              <a:rPr lang="sk-SK" sz="3600" b="1" dirty="0" smtClean="0"/>
              <a:t>V</a:t>
            </a:r>
            <a:r>
              <a:rPr lang="sk-SK" sz="3600" b="1" baseline="-25000" dirty="0" smtClean="0"/>
              <a:t>1</a:t>
            </a:r>
            <a:endParaRPr lang="sk-SK" sz="3600" dirty="0"/>
          </a:p>
        </p:txBody>
      </p:sp>
      <p:sp>
        <p:nvSpPr>
          <p:cNvPr id="11" name="BlokTextu 10"/>
          <p:cNvSpPr txBox="1"/>
          <p:nvPr/>
        </p:nvSpPr>
        <p:spPr>
          <a:xfrm>
            <a:off x="6191672" y="162880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V = 38-</a:t>
            </a:r>
            <a:r>
              <a:rPr lang="sk-SK" sz="3600" b="1" baseline="-25000" dirty="0" smtClean="0"/>
              <a:t> </a:t>
            </a:r>
            <a:r>
              <a:rPr lang="sk-SK" sz="3600" b="1" dirty="0" smtClean="0"/>
              <a:t>36</a:t>
            </a:r>
            <a:endParaRPr lang="sk-SK" sz="3600" dirty="0"/>
          </a:p>
        </p:txBody>
      </p:sp>
      <p:sp>
        <p:nvSpPr>
          <p:cNvPr id="12" name="BlokTextu 11"/>
          <p:cNvSpPr txBox="1"/>
          <p:nvPr/>
        </p:nvSpPr>
        <p:spPr>
          <a:xfrm>
            <a:off x="6191672" y="23488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V = 2 ml</a:t>
            </a:r>
            <a:endParaRPr lang="sk-SK" sz="3600" dirty="0"/>
          </a:p>
        </p:txBody>
      </p:sp>
      <p:sp>
        <p:nvSpPr>
          <p:cNvPr id="10" name="BlokTextu 9"/>
          <p:cNvSpPr txBox="1"/>
          <p:nvPr/>
        </p:nvSpPr>
        <p:spPr>
          <a:xfrm>
            <a:off x="3347864" y="551723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Objem predmetu je 2 ml.</a:t>
            </a:r>
            <a:endParaRPr lang="sk-SK" sz="28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jhblhbli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59832" y="188640"/>
            <a:ext cx="4536504" cy="6408712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151</Words>
  <Application>Microsoft Office PowerPoint</Application>
  <PresentationFormat>Prezentácia na obrazovke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Hala</vt:lpstr>
      <vt:lpstr>Meranie objemu pevného telesa</vt:lpstr>
      <vt:lpstr>Opakovanie</vt:lpstr>
      <vt:lpstr>Prezentácia programu PowerPoint</vt:lpstr>
      <vt:lpstr>Ako postupujeme?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Meranie objemu pevného telesa</dc:title>
  <dc:creator>pc</dc:creator>
  <cp:lastModifiedBy>ZS_Lehnice_2</cp:lastModifiedBy>
  <cp:revision>8</cp:revision>
  <dcterms:created xsi:type="dcterms:W3CDTF">2016-12-07T18:58:13Z</dcterms:created>
  <dcterms:modified xsi:type="dcterms:W3CDTF">2021-02-02T10:36:17Z</dcterms:modified>
</cp:coreProperties>
</file>