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56" r:id="rId3"/>
    <p:sldId id="266" r:id="rId4"/>
    <p:sldId id="259" r:id="rId5"/>
    <p:sldId id="262" r:id="rId6"/>
    <p:sldId id="263" r:id="rId7"/>
    <p:sldId id="265" r:id="rId8"/>
    <p:sldId id="264" r:id="rId9"/>
    <p:sldId id="267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E8B6-3772-49F5-9759-832F2B83A387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7531-1B2E-4147-9D15-7D29360E734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190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37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61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325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788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31495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101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831752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178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40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498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478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přidáte obrázek.</a:t>
            </a:r>
            <a:endParaRPr lang="sk-SK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77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2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fld id="{82A6BFA1-A2F9-48B2-8AA4-D616709EB932}" type="datetimeFigureOut">
              <a:rPr lang="sk-SK" smtClean="0"/>
              <a:t>27. 10. 2020</a:t>
            </a:fld>
            <a:endParaRPr lang="sk-S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endParaRPr lang="sk-S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fld id="{6DDCEE08-629D-4002-B253-BDE6DCA998D4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Instal\skola\lightningbirth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4643438"/>
            <a:ext cx="77724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FF00"/>
                </a:solidFill>
              </a:rPr>
              <a:t>AKUSTIKA</a:t>
            </a:r>
            <a:endParaRPr lang="sk-SK" i="1" dirty="0" smtClean="0">
              <a:solidFill>
                <a:srgbClr val="FFFF00"/>
              </a:solidFill>
            </a:endParaRPr>
          </a:p>
        </p:txBody>
      </p:sp>
      <p:pic>
        <p:nvPicPr>
          <p:cNvPr id="2056" name="lightningbirt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21788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832648" cy="4206685"/>
          </a:xfrm>
          <a:prstGeom prst="rect">
            <a:avLst/>
          </a:prstGeom>
        </p:spPr>
      </p:pic>
      <p:pic>
        <p:nvPicPr>
          <p:cNvPr id="2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2603525" cy="446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5605" y="620688"/>
            <a:ext cx="86596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sk-SK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 (Elektrometer)</a:t>
            </a:r>
            <a:br>
              <a:rPr lang="sk-SK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5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036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62389"/>
            <a:ext cx="757883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Elektroskop ( Elektrometer 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Vieme,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že veľkosť elektrického náboja možno odmerať.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Najmenší záporný elektrický náboj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má jeden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elektrón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rovnako veľký , ale kladný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elektrický náboj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má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protón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Doteraz sme zisťovali elektrický stav telies len podľa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toho,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či sa telesá k sebe priťahovali, prípadne odpudzovali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Na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zisťovanie elektrického stavu telies slúži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elektroskop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školskom laboratóriu sa používajú žiacke a demonštračné elektroskopy s otáčavou kovovou ručičkou.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Keď má takéto zariadenie aj stupnicu, potom je označované ako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elektrometer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 nie elektromer !!! )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Elektrometer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slúži len na porovnanie veľkosti elektrického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náboja,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preto sa na jeho stupnici jednotka náboja neuvádza.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Časti</a:t>
            </a:r>
            <a:r>
              <a:rPr lang="sk-SK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elektrometra (elektroskopu)</a:t>
            </a:r>
            <a:endParaRPr lang="sk-SK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781717" cy="489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454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260648"/>
            <a:ext cx="61926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sa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zelektrizovaným  pravítkom ( telesom z plastu  alebo balónikom )  dotkneme  platne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elektroskope,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prejde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 náboja z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pravítka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časti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elektroskopu.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Tyčka aj ručička sa  nabijú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záporným nábojom 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začnú sa 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odpudzovať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Po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opakovanom dotyku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platničky elektroskopu 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zelektrizovaným pravítkom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zistíme,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 sa výchylka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elektroskope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zväčšuje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endParaRPr lang="sk-SK" sz="2400" dirty="0" smtClean="0">
              <a:solidFill>
                <a:schemeClr val="bg1"/>
              </a:solidFill>
            </a:endParaRPr>
          </a:p>
          <a:p>
            <a:pPr algn="just"/>
            <a:r>
              <a:rPr lang="sk-SK" sz="2400" dirty="0" smtClean="0">
                <a:solidFill>
                  <a:schemeClr val="bg1"/>
                </a:solidFill>
              </a:rPr>
              <a:t>Ak </a:t>
            </a:r>
            <a:r>
              <a:rPr lang="sk-SK" sz="2400" dirty="0">
                <a:solidFill>
                  <a:schemeClr val="bg1"/>
                </a:solidFill>
              </a:rPr>
              <a:t>sa dotkneme  platne elektroskopu </a:t>
            </a:r>
            <a:r>
              <a:rPr lang="sk-SK" sz="2400" dirty="0" smtClean="0">
                <a:solidFill>
                  <a:schemeClr val="bg1"/>
                </a:solidFill>
              </a:rPr>
              <a:t>rukou, </a:t>
            </a:r>
            <a:r>
              <a:rPr lang="sk-SK" sz="2400" dirty="0">
                <a:solidFill>
                  <a:schemeClr val="bg1"/>
                </a:solidFill>
              </a:rPr>
              <a:t>otáčavá kovová ručička </a:t>
            </a:r>
            <a:r>
              <a:rPr lang="sk-SK" sz="2400" b="1" dirty="0" smtClean="0">
                <a:solidFill>
                  <a:schemeClr val="bg1"/>
                </a:solidFill>
              </a:rPr>
              <a:t>poklesne</a:t>
            </a:r>
            <a:r>
              <a:rPr lang="sk-SK" sz="2400" dirty="0" smtClean="0">
                <a:solidFill>
                  <a:schemeClr val="bg1"/>
                </a:solidFill>
              </a:rPr>
              <a:t>. Hovoríme, </a:t>
            </a:r>
            <a:r>
              <a:rPr lang="sk-SK" sz="2400" dirty="0">
                <a:solidFill>
                  <a:schemeClr val="bg1"/>
                </a:solidFill>
              </a:rPr>
              <a:t>že sme časti elektroskopu </a:t>
            </a:r>
            <a:r>
              <a:rPr lang="sk-SK" sz="2400" dirty="0" smtClean="0">
                <a:solidFill>
                  <a:schemeClr val="bg1"/>
                </a:solidFill>
              </a:rPr>
              <a:t>(tyčku </a:t>
            </a:r>
            <a:r>
              <a:rPr lang="sk-SK" sz="2400" dirty="0">
                <a:solidFill>
                  <a:schemeClr val="bg1"/>
                </a:solidFill>
              </a:rPr>
              <a:t>a </a:t>
            </a:r>
            <a:r>
              <a:rPr lang="sk-SK" sz="2400" dirty="0" smtClean="0">
                <a:solidFill>
                  <a:schemeClr val="bg1"/>
                </a:solidFill>
              </a:rPr>
              <a:t>ručičku) 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uzemnili</a:t>
            </a:r>
            <a:r>
              <a:rPr lang="sk-SK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2400" dirty="0">
                <a:solidFill>
                  <a:schemeClr val="bg1"/>
                </a:solidFill>
              </a:rPr>
              <a:t> V záporne nabitých častiach bol prebytok elektrónov. Pri dotyku nášho tela </a:t>
            </a:r>
            <a:r>
              <a:rPr lang="sk-SK" sz="2400" dirty="0" smtClean="0">
                <a:solidFill>
                  <a:schemeClr val="bg1"/>
                </a:solidFill>
              </a:rPr>
              <a:t>(alebo </a:t>
            </a:r>
            <a:r>
              <a:rPr lang="sk-SK" sz="2400" dirty="0">
                <a:solidFill>
                  <a:schemeClr val="bg1"/>
                </a:solidFill>
              </a:rPr>
              <a:t>zeme ) s platničkou </a:t>
            </a:r>
            <a:r>
              <a:rPr lang="sk-SK" sz="2400" dirty="0" smtClean="0">
                <a:solidFill>
                  <a:schemeClr val="bg1"/>
                </a:solidFill>
              </a:rPr>
              <a:t>elektroskopu </a:t>
            </a:r>
            <a:r>
              <a:rPr lang="sk-SK" sz="2400" dirty="0" smtClean="0">
                <a:solidFill>
                  <a:schemeClr val="bg1"/>
                </a:solidFill>
              </a:rPr>
              <a:t>prejdú </a:t>
            </a:r>
            <a:r>
              <a:rPr lang="sk-SK" sz="2400" dirty="0">
                <a:solidFill>
                  <a:schemeClr val="bg1"/>
                </a:solidFill>
              </a:rPr>
              <a:t>elektróny do tela a cez obuv do zeme. Tým sa stanú vodivé časti elektroskopu elektricky </a:t>
            </a:r>
            <a:r>
              <a:rPr lang="sk-SK" sz="2400" b="1" dirty="0">
                <a:solidFill>
                  <a:schemeClr val="bg1"/>
                </a:solidFill>
              </a:rPr>
              <a:t>neutrálne.</a:t>
            </a:r>
          </a:p>
          <a:p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67" y="548680"/>
            <a:ext cx="189310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l_fi" descr="Description: http://www.trinkwasserhilfe.de/klawonn/Physik/Elektroskop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17389" b="9161"/>
          <a:stretch>
            <a:fillRect/>
          </a:stretch>
        </p:blipFill>
        <p:spPr bwMode="auto">
          <a:xfrm flipH="1">
            <a:off x="6876256" y="4149080"/>
            <a:ext cx="1800200" cy="217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47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Trením sklenenej tyče kožou sa tyč zelektrizuje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kladne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tyči je prebytok kladného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náboja,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 elektrónov sa uvoľnila a prešla na kožu.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dotyku kladne zelektrizovanou sklenenou tyčou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platne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elektroskope sú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záporné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elektróny z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platne priťahované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 sklenenej tyči a časť ich prejde na tyč.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V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celej vodivo spojenej sústave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elektroskopu zostane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prebytok kladného náboja. Lístky elektroskopu sa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rozostúpia. Pri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dotyku ľudského tela s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platňou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elektroskopu sa nedostatok elektrónov nahradí 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elektroskop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stane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elektricky 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neutrálnym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44" descr="Description: kladny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97"/>
          <a:stretch>
            <a:fillRect/>
          </a:stretch>
        </p:blipFill>
        <p:spPr bwMode="auto">
          <a:xfrm>
            <a:off x="6300192" y="803864"/>
            <a:ext cx="2304256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27" y="3265930"/>
            <a:ext cx="990786" cy="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052736"/>
            <a:ext cx="7625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Pokusmi s dvoma elektroskopmi sa môžeme presvedčiť, že elektrický náboj možno preniesť z jedného elektroskopu na druhý. Prenos sa však uskutoční len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vtedy,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predmet,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ktorým spojíme oba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elektroskopy,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vodičom elektrických nábojov ( drôt , kovová ihlica na pletenie atď. ).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obr02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6" y="3284984"/>
            <a:ext cx="3672693" cy="173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br02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4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448961" cy="17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3568" y="530120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Drevená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špajdľa 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nedokáže preniesť elektrické náboje. Medený drôt elektrické náboje prenesie.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6815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PRENOS NÁBOJA MEDZI DVOMA ELEKTROMETRAMI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6" y="3924740"/>
            <a:ext cx="757436" cy="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telesá možno veľmi ľahko nabíjať dostatočne veľkým nábojom pomocou za­riadenia, ktoré sa nazýva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Graaffov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generátor? Generátor sa nabíja otáčaním kľuky, pričom sa nabíjajú dve gule – elektródy, opačnými nábojmi.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Obrázok 40" descr="Description: 220px-Van_de_graaff_generator_sm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160240" cy="352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04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1600" y="54868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Telesá </a:t>
            </a:r>
            <a:r>
              <a:rPr lang="sk-SK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veľmi ľahko </a:t>
            </a:r>
            <a:r>
              <a:rPr lang="sk-SK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nabíjať dostatočne veľkým nábojom pomocou za­riadenia, ktoré sa nazýva 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 </a:t>
            </a:r>
            <a:r>
              <a:rPr lang="sk-SK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Graaffov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generátor</a:t>
            </a: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Generátor sa nabíja otáčaním kľuky, pričom sa nabíjajú dve gule – elektródy, opačnými nábojmi.</a:t>
            </a:r>
          </a:p>
        </p:txBody>
      </p:sp>
      <p:pic>
        <p:nvPicPr>
          <p:cNvPr id="4101" name="Picture 5" descr="http://blog.taser.com/wp-content/uploads/2011/08/Van-de-Graaff-generat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9162" r="-2500" b="23272"/>
          <a:stretch/>
        </p:blipFill>
        <p:spPr bwMode="auto">
          <a:xfrm>
            <a:off x="3707904" y="2251991"/>
            <a:ext cx="4572000" cy="398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16631" y="620688"/>
            <a:ext cx="747341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ZHRNUTIE</a:t>
            </a:r>
          </a:p>
          <a:p>
            <a:pPr algn="just"/>
            <a:endParaRPr lang="sk-SK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Elektroskopom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zisťujeme či je teleso elektricky nabité. </a:t>
            </a:r>
            <a:endParaRPr lang="sk-SK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Elektrometrom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porovnávame </a:t>
            </a: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veľkosť elektrického náboja. </a:t>
            </a:r>
            <a:endParaRPr lang="sk-SK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</a:t>
            </a: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spojení zelektrizovaného telesa so </a:t>
            </a: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zemou    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(napr. dotykom 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ruky), </a:t>
            </a:r>
            <a:r>
              <a:rPr lang="sk-S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stane teleso </a:t>
            </a: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elektricky neutrálne</a:t>
            </a:r>
            <a:r>
              <a:rPr lang="sk-S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Zelektrizované teleso sme </a:t>
            </a: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uzemnili</a:t>
            </a: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</a:t>
            </a: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náboj </a:t>
            </a: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 </a:t>
            </a:r>
          </a:p>
          <a:p>
            <a:pPr algn="just"/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prenášať </a:t>
            </a:r>
            <a:r>
              <a:rPr lang="sk-S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telesami </a:t>
            </a:r>
            <a:endParaRPr lang="sk-SK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aj </a:t>
            </a: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vodivým </a:t>
            </a: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spojením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sk-SK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65104"/>
            <a:ext cx="266429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347258"/>
            <a:ext cx="77048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OPAKOVANIE</a:t>
            </a:r>
          </a:p>
          <a:p>
            <a:pPr algn="ctr"/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Aký je rozdiel medzi elektroskopom a elektromerom a čo nimi môžeme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určiť?</a:t>
            </a:r>
            <a:endParaRPr lang="sk-SK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sk-SK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Popíš z akých časti sa skladajú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sk-SK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Popíš,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deje,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priložíme k elektroskopu kladne alebo záporne nabité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teleso.</a:t>
            </a:r>
            <a:endParaRPr lang="sk-SK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sk-SK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znamená,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teleso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uzemníme?</a:t>
            </a:r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8314"/>
            <a:ext cx="1936102" cy="19361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621">
            <a:off x="6934713" y="4354130"/>
            <a:ext cx="1619498" cy="18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391</TotalTime>
  <Words>539</Words>
  <Application>Microsoft Office PowerPoint</Application>
  <PresentationFormat>Prezentácia na obrazovke (4:3)</PresentationFormat>
  <Paragraphs>38</Paragraphs>
  <Slides>9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Motiv5</vt:lpstr>
      <vt:lpstr>AKUSTIKA</vt:lpstr>
      <vt:lpstr>Prezentácia programu PowerPoint</vt:lpstr>
      <vt:lpstr>Časti elektrometra (elektroskopu)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ZS_Lehnice_2</cp:lastModifiedBy>
  <cp:revision>26</cp:revision>
  <dcterms:created xsi:type="dcterms:W3CDTF">2012-10-24T16:47:36Z</dcterms:created>
  <dcterms:modified xsi:type="dcterms:W3CDTF">2020-10-27T09:54:13Z</dcterms:modified>
</cp:coreProperties>
</file>