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66" r:id="rId3"/>
    <p:sldId id="353" r:id="rId4"/>
    <p:sldId id="356" r:id="rId5"/>
    <p:sldId id="355" r:id="rId6"/>
    <p:sldId id="354" r:id="rId7"/>
    <p:sldId id="359" r:id="rId8"/>
    <p:sldId id="357" r:id="rId9"/>
    <p:sldId id="349" r:id="rId10"/>
    <p:sldId id="361" r:id="rId11"/>
    <p:sldId id="360" r:id="rId12"/>
    <p:sldId id="362" r:id="rId13"/>
    <p:sldId id="358" r:id="rId14"/>
    <p:sldId id="367" r:id="rId15"/>
    <p:sldId id="363" r:id="rId16"/>
    <p:sldId id="364" r:id="rId17"/>
    <p:sldId id="368" r:id="rId18"/>
    <p:sldId id="370" r:id="rId19"/>
    <p:sldId id="365" r:id="rId20"/>
    <p:sldId id="369" r:id="rId21"/>
    <p:sldId id="351" r:id="rId22"/>
    <p:sldId id="350" r:id="rId23"/>
    <p:sldId id="352" r:id="rId24"/>
    <p:sldId id="34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6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F10A-5931-4764-8DBC-6DAF1DE254E0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EB345-28BB-48C9-AB0F-C6B14F78520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95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TV8dnIkSos" TargetMode="External"/><Relationship Id="rId2" Type="http://schemas.openxmlformats.org/officeDocument/2006/relationships/hyperlink" Target="https://www.youtube.com/watch?v=d2viJJetKw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EH5xbYz8zc&amp;list=PLyVNKqkkebeEp4bxZr_8Y2CN8Nluy-7S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10279777" cy="2949325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SLOVENSKÝ ŠTÁT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166" y="4250303"/>
            <a:ext cx="9047460" cy="2484566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SLOVENSKÉ NÁRODNÉ POVSTANIE   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Proti nemeckej okupácii so zbraňou v ruke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73618"/>
            <a:ext cx="10442647" cy="49335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29.8.1944 minister národnej obrany Ferdinand </a:t>
            </a:r>
            <a:r>
              <a:rPr lang="sk-S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Čatloš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predniesol v rozhlase prejav, v ktorom oznámil príchod nemeckých vojsk na Slovensko, žiadal, aby ľudia nekládli odpor a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spolupracovali</a:t>
            </a:r>
          </a:p>
          <a:p>
            <a:pPr marL="0" indent="0" algn="just">
              <a:buNone/>
            </a:pPr>
            <a:endParaRPr lang="sk-SK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 </a:t>
            </a:r>
            <a:r>
              <a:rPr lang="sk-S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Golian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 povel posádkam klásť organizovaný odpor</a:t>
            </a: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47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Proti nemeckej okupácii so zbraňou v ruke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84" y="3879574"/>
            <a:ext cx="10442647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b="1" dirty="0"/>
              <a:t>29.8.1944 začalo SNP </a:t>
            </a:r>
          </a:p>
          <a:p>
            <a:pPr marL="0" indent="0" algn="just">
              <a:buNone/>
            </a:pPr>
            <a:endParaRPr lang="sk-SK" sz="3200" b="1" dirty="0"/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centrum: Banská Bystrica, sídlo SNR</a:t>
            </a: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SNR vyhlásila obnovenie ČSR a uznala prezidentskú funkciu E. Beneša v zahraničí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1311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Proti nemeckej okupácii so zbraňou v ruke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20618"/>
            <a:ext cx="10442647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30.8.1944 začal vysielať Slovenský slobodný vysielač v BB</a:t>
            </a:r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5122" name="Picture 2" descr="Výsledok vyhľadávania obrázkov pre dopyt slovensky slobodny vysielac">
            <a:extLst>
              <a:ext uri="{FF2B5EF4-FFF2-40B4-BE49-F238E27FC236}">
                <a16:creationId xmlns:a16="http://schemas.microsoft.com/office/drawing/2014/main" id="{51DE182C-25DF-41E9-9212-E401E488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33" y="2620618"/>
            <a:ext cx="7620000" cy="40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7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Proti nemeckej okupácii so zbraňou v ruke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3256722"/>
            <a:ext cx="10442647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povstanie vypuklo skôr, ako sa plánovalo, nepripravené</a:t>
            </a:r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Nemci odzbrojili východoslovenskú armádu</a:t>
            </a:r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zmobilizovanie 1. čs. armády</a:t>
            </a:r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87864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1955425-5B54-44B2-982E-4C858331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928" y="1064499"/>
            <a:ext cx="8946872" cy="47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0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Proti nemeckej okupácii so zbraňou v ruke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4125434"/>
            <a:ext cx="10442647" cy="45147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8.9.1944 začala Karpatsko-duklianska operácia vojsk Červenej armády a 1. čs. armádneho zboru na oslobodenie územia Slovenska</a:t>
            </a:r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presunuli sa na Slovensko aj 1. čs. stíhací pluk a 2. čs. paradesantná brigáda – podpora povstalcov</a:t>
            </a:r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materiálna pomoc – americké lietadlá</a:t>
            </a: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50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Proti nemeckej okupácii so zbraňou v ruke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4157870"/>
            <a:ext cx="10442647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b="1" dirty="0"/>
              <a:t>7.10.1944 prevzal velenie povstaleckej armády Rudolf Viest</a:t>
            </a:r>
          </a:p>
          <a:p>
            <a:pPr algn="just"/>
            <a:r>
              <a:rPr lang="sk-SK" sz="3200" b="1" dirty="0"/>
              <a:t>povstalecké jednotky sa dostali do obkľúčenia nemeckej armády</a:t>
            </a:r>
          </a:p>
          <a:p>
            <a:pPr algn="just"/>
            <a:r>
              <a:rPr lang="sk-SK" sz="3200" b="1" dirty="0"/>
              <a:t>27.10.1944 obsadili Nemci BB, SNP skončilo, pokračovalo sa v partizánskom spôsobe boja</a:t>
            </a: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22157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ok vyhľadávania obrázkov pre dopyt karpatsko duklianska operácia">
            <a:extLst>
              <a:ext uri="{FF2B5EF4-FFF2-40B4-BE49-F238E27FC236}">
                <a16:creationId xmlns:a16="http://schemas.microsoft.com/office/drawing/2014/main" id="{BF3E4F52-2990-4979-979F-DEB336D9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77" y="318052"/>
            <a:ext cx="10675088" cy="63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6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karpatskoduklianska operaci">
            <a:extLst>
              <a:ext uri="{FF2B5EF4-FFF2-40B4-BE49-F238E27FC236}">
                <a16:creationId xmlns:a16="http://schemas.microsoft.com/office/drawing/2014/main" id="{053902BF-77DD-4197-BB8E-999461237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 r="-1" b="11985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ýsledok vyhľadávania obrázkov pre dopyt karpatskoduklianska operaci">
            <a:extLst>
              <a:ext uri="{FF2B5EF4-FFF2-40B4-BE49-F238E27FC236}">
                <a16:creationId xmlns:a16="http://schemas.microsoft.com/office/drawing/2014/main" id="{4ABEF3B2-7EFD-4AFA-9B14-269C2879C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r="1" b="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ýsledok vyhľadávania obrázkov pre dopyt karpatskoduklianska operaci">
            <a:extLst>
              <a:ext uri="{FF2B5EF4-FFF2-40B4-BE49-F238E27FC236}">
                <a16:creationId xmlns:a16="http://schemas.microsoft.com/office/drawing/2014/main" id="{2C4DA892-6C91-4BF2-81FE-2EEF3B890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5" r="-3" b="1529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ok vyhľadávania obrázkov pre dopyt karpatskoduklianska operaci">
            <a:extLst>
              <a:ext uri="{FF2B5EF4-FFF2-40B4-BE49-F238E27FC236}">
                <a16:creationId xmlns:a16="http://schemas.microsoft.com/office/drawing/2014/main" id="{9A2A2D50-D07A-4259-9679-F70D7CBF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2" b="2987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 nemeckej okupácii so zbraňou v ruke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3800062"/>
            <a:ext cx="10442647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obdobie teroru: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mnoho ľudí skončilo v koncentračných táboroch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niektoré dediny a osady (Kľak, Ostrý Grúň) boli za účasť na povstaní vypálené a obyvatelia povraždení</a:t>
            </a:r>
          </a:p>
          <a:p>
            <a:pPr marL="0" indent="0" algn="just">
              <a:buNone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19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E23ECC2A-A5C4-4A08-9D69-0D35F64B08A9}"/>
              </a:ext>
            </a:extLst>
          </p:cNvPr>
          <p:cNvSpPr txBox="1"/>
          <p:nvPr/>
        </p:nvSpPr>
        <p:spPr>
          <a:xfrm>
            <a:off x="2398643" y="3320030"/>
            <a:ext cx="8746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 čom bolo SNP</a:t>
            </a:r>
          </a:p>
          <a:p>
            <a:pPr algn="ctr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https://www.youtube.com/watch?v=d2viJJetKwY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Kinožurnál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34/1989 – Slovenské národné povstanie</a:t>
            </a:r>
          </a:p>
          <a:p>
            <a:pPr algn="ctr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https://www.youtube.com/watch?v=2TV8dnIkSos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ýsledok vyhľadávania obrázkov pre dopyt video">
            <a:extLst>
              <a:ext uri="{FF2B5EF4-FFF2-40B4-BE49-F238E27FC236}">
                <a16:creationId xmlns:a16="http://schemas.microsoft.com/office/drawing/2014/main" id="{958C4AC1-AA58-4D6A-A7E5-17F0D8F0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8" y="678968"/>
            <a:ext cx="4301987" cy="24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7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Výsledok vyhľadávania obrázkov pre dopyt dediny klak ostry grun">
            <a:extLst>
              <a:ext uri="{FF2B5EF4-FFF2-40B4-BE49-F238E27FC236}">
                <a16:creationId xmlns:a16="http://schemas.microsoft.com/office/drawing/2014/main" id="{ACD4DB75-ADC6-4F99-ADDD-7E0431930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1" r="-3" b="8603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ok vyhľadávania obrázkov pre dopyt dediny klak ostry grun">
            <a:extLst>
              <a:ext uri="{FF2B5EF4-FFF2-40B4-BE49-F238E27FC236}">
                <a16:creationId xmlns:a16="http://schemas.microsoft.com/office/drawing/2014/main" id="{4C4302CE-2912-47FD-81B9-504C55A43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36834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dediny klak ostry grun">
            <a:extLst>
              <a:ext uri="{FF2B5EF4-FFF2-40B4-BE49-F238E27FC236}">
                <a16:creationId xmlns:a16="http://schemas.microsoft.com/office/drawing/2014/main" id="{3230078F-DAC2-4E87-82DE-EC3A91430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r="16321" b="-2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Osobnosti SNP</a:t>
            </a: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1E2A49E7-F64A-4291-AB7F-6738BE325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49622"/>
              </p:ext>
            </p:extLst>
          </p:nvPr>
        </p:nvGraphicFramePr>
        <p:xfrm>
          <a:off x="2239615" y="1417982"/>
          <a:ext cx="9263408" cy="509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1704">
                  <a:extLst>
                    <a:ext uri="{9D8B030D-6E8A-4147-A177-3AD203B41FA5}">
                      <a16:colId xmlns:a16="http://schemas.microsoft.com/office/drawing/2014/main" val="3662060948"/>
                    </a:ext>
                  </a:extLst>
                </a:gridCol>
                <a:gridCol w="4631704">
                  <a:extLst>
                    <a:ext uri="{9D8B030D-6E8A-4147-A177-3AD203B41FA5}">
                      <a16:colId xmlns:a16="http://schemas.microsoft.com/office/drawing/2014/main" val="1771190570"/>
                    </a:ext>
                  </a:extLst>
                </a:gridCol>
              </a:tblGrid>
              <a:tr h="742387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JÁN GOLIAN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RUDOLF VIEST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42439"/>
                  </a:ext>
                </a:extLst>
              </a:tr>
              <a:tr h="4356386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sk-SK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brigádny generál a veliteľ Vojenského ústredia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padol do nemeckého zajatia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zahynul v koncentračnom tábore</a:t>
                      </a:r>
                      <a:endParaRPr lang="sk-SK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sk-SK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armádny generál, veliteľ 1. čs. armády na Slovensku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sk-SK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padol do nemeckého zajatia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sk-SK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zahynul v koncentračnom tábore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092"/>
                  </a:ext>
                </a:extLst>
              </a:tr>
            </a:tbl>
          </a:graphicData>
        </a:graphic>
      </p:graphicFrame>
      <p:pic>
        <p:nvPicPr>
          <p:cNvPr id="9218" name="Picture 2" descr="Výsledok vyhľadávania obrázkov pre dopyt golian">
            <a:extLst>
              <a:ext uri="{FF2B5EF4-FFF2-40B4-BE49-F238E27FC236}">
                <a16:creationId xmlns:a16="http://schemas.microsoft.com/office/drawing/2014/main" id="{C46CCA5A-44CB-4917-A369-5D538B82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46" y="4399722"/>
            <a:ext cx="1876753" cy="19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ok vyhľadávania obrázkov pre dopyt viest">
            <a:extLst>
              <a:ext uri="{FF2B5EF4-FFF2-40B4-BE49-F238E27FC236}">
                <a16:creationId xmlns:a16="http://schemas.microsoft.com/office/drawing/2014/main" id="{86168E0B-DC67-4B74-AF3E-2995077E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04" y="4399722"/>
            <a:ext cx="1928813" cy="19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rgbClr val="C00000"/>
                </a:solidFill>
              </a:rPr>
              <a:t>Význam SNP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91" y="2974529"/>
            <a:ext cx="10641125" cy="4482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3200" dirty="0"/>
          </a:p>
          <a:p>
            <a:pPr algn="ctr"/>
            <a:endParaRPr lang="sk-SK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politický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vojenský</a:t>
            </a:r>
          </a:p>
          <a:p>
            <a:pPr algn="ctr"/>
            <a:endParaRPr lang="sk-SK" sz="3200" dirty="0"/>
          </a:p>
          <a:p>
            <a:pPr marL="0" indent="0" algn="ctr">
              <a:buNone/>
            </a:pPr>
            <a:endParaRPr lang="sk-SK" sz="3200" dirty="0"/>
          </a:p>
          <a:p>
            <a:pPr algn="ctr"/>
            <a:endParaRPr lang="sk-SK" sz="3200" dirty="0"/>
          </a:p>
          <a:p>
            <a:pPr algn="ctr"/>
            <a:endParaRPr lang="sk-SK" sz="3200" dirty="0"/>
          </a:p>
          <a:p>
            <a:pPr marL="0" indent="0" algn="ctr">
              <a:buNone/>
            </a:pPr>
            <a:endParaRPr lang="sk-SK" sz="3200" dirty="0"/>
          </a:p>
          <a:p>
            <a:pPr algn="ctr"/>
            <a:endParaRPr lang="sk-SK" sz="3200" dirty="0"/>
          </a:p>
          <a:p>
            <a:pPr algn="ctr"/>
            <a:endParaRPr lang="sk-SK" sz="3200" dirty="0"/>
          </a:p>
          <a:p>
            <a:pPr algn="ctr"/>
            <a:endParaRPr lang="sk-SK" sz="3200" dirty="0"/>
          </a:p>
          <a:p>
            <a:pPr algn="ctr">
              <a:buNone/>
            </a:pPr>
            <a:endParaRPr lang="sk-SK" sz="3200" dirty="0"/>
          </a:p>
          <a:p>
            <a:pPr marL="0" indent="0" algn="ctr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212129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Múzeum SNP v Banskej Bystrici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91" y="2974529"/>
            <a:ext cx="10641125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/>
          </a:p>
          <a:p>
            <a:pPr algn="just"/>
            <a:endParaRPr lang="sk-SK" sz="3200"/>
          </a:p>
          <a:p>
            <a:pPr marL="0" indent="0" algn="just">
              <a:buNone/>
            </a:pPr>
            <a:endParaRPr lang="sk-SK" sz="3200"/>
          </a:p>
          <a:p>
            <a:pPr algn="just"/>
            <a:endParaRPr lang="sk-SK" sz="3200"/>
          </a:p>
          <a:p>
            <a:pPr algn="just"/>
            <a:endParaRPr lang="sk-SK" sz="3200"/>
          </a:p>
          <a:p>
            <a:pPr algn="just"/>
            <a:endParaRPr lang="sk-SK" sz="3200"/>
          </a:p>
          <a:p>
            <a:pPr algn="just">
              <a:buNone/>
            </a:pPr>
            <a:endParaRPr lang="sk-SK" sz="320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0242" name="Picture 2" descr="Výsledok vyhľadávania obrázkov pre dopyt muzeum snp">
            <a:extLst>
              <a:ext uri="{FF2B5EF4-FFF2-40B4-BE49-F238E27FC236}">
                <a16:creationId xmlns:a16="http://schemas.microsoft.com/office/drawing/2014/main" id="{89EE14BD-90B6-4B15-88F8-232B9C2F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4" y="1192696"/>
            <a:ext cx="7586663" cy="53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3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Moje povstanie...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148" y="2563711"/>
            <a:ext cx="10641125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1AA5DAF-1D24-48B3-AF09-2B03260928A9}"/>
              </a:ext>
            </a:extLst>
          </p:cNvPr>
          <p:cNvSpPr txBox="1"/>
          <p:nvPr/>
        </p:nvSpPr>
        <p:spPr>
          <a:xfrm>
            <a:off x="1484310" y="3082184"/>
            <a:ext cx="10018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https://www.youtube.com/watch?v=MEH5xbYz8zc&amp;list=PLyVNKqkkebeEp4bxZr_8Y2CN8Nluy-7So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16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Formovanie odboja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022" y="2915478"/>
            <a:ext cx="10367288" cy="53762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vzniku Slovenského štátu existoval odpor k jeho režimu a k spojenectvu s Nemeckom</a:t>
            </a:r>
          </a:p>
          <a:p>
            <a:pPr algn="just"/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úteky </a:t>
            </a:r>
            <a:r>
              <a:rPr lang="sk-SK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slovenských vojakov v ZSSR (1. čs. armádny zbor pod vedením generála </a:t>
            </a:r>
            <a:r>
              <a:rPr lang="sk-SK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Ludvíka</a:t>
            </a:r>
            <a:r>
              <a:rPr lang="sk-SK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Svobodu)</a:t>
            </a:r>
          </a:p>
          <a:p>
            <a:pPr algn="just"/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emigranti</a:t>
            </a:r>
            <a:r>
              <a:rPr lang="sk-SK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generál Viest vo Francúzsku – 1. čs. divízia, veliteľ slovenského letectva J. </a:t>
            </a:r>
            <a:r>
              <a:rPr lang="sk-SK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Ambruš</a:t>
            </a:r>
            <a:r>
              <a:rPr lang="sk-SK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zapojenie čs. letcov do bojových operácií vo Francúzsku, v Anglicku</a:t>
            </a: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1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Formovanie odboja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022" y="2551812"/>
            <a:ext cx="10367288" cy="558672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prvé ozbrojené partizánske skupiny na Slovensku</a:t>
            </a:r>
          </a:p>
          <a:p>
            <a:pPr algn="just"/>
            <a:r>
              <a:rPr lang="sk-SK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demokratický </a:t>
            </a:r>
            <a:r>
              <a:rPr lang="sk-SK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občiansky odboj – obnovenie ČSR, spolupráca s čs. exilovou vládou v Londýne</a:t>
            </a:r>
          </a:p>
          <a:p>
            <a:pPr algn="just"/>
            <a:r>
              <a:rPr lang="sk-SK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komunistický </a:t>
            </a:r>
            <a:r>
              <a:rPr lang="sk-SK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odboj – spočiatku sa neorientoval na obnovenie ČSR, vytvorenie „sovietskeho Slovenska“ – súčasť ZSSR</a:t>
            </a: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Formovanie odboja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022" y="2550458"/>
            <a:ext cx="10367288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 prezident E. Beneš, ako predstaviteľ československej vlády v zahraničí, podpísal spojeneckú zmluvu so ZSSR, komunisti sa začali orientovať na obnovenie ČSR (</a:t>
            </a:r>
            <a:r>
              <a:rPr lang="sk-SK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Zmluva o priateľstve, vzájomnej pomoci a povojnovej spolupráci medzi čs. exilovou vládou a ZSSR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Výsledok vyhľadávania obrázkov pre dopyt beneš">
            <a:extLst>
              <a:ext uri="{FF2B5EF4-FFF2-40B4-BE49-F238E27FC236}">
                <a16:creationId xmlns:a16="http://schemas.microsoft.com/office/drawing/2014/main" id="{3408B6E5-7695-43A2-9231-31B3DBB0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68" y="3617842"/>
            <a:ext cx="3453434" cy="306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 SNP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642" y="2574235"/>
            <a:ext cx="10596956" cy="55617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1943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Vianočná dohoda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 odboja = obnovenie ČSR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samobytnosť slovenského národa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rovnoprávne postavenie s českým národom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odstránenie antidemokratických zákonov a totalitných praktík v režime Slovenského štátu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zjednotenie odboja – vznik SNR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príprava ozbrojeného povstania</a:t>
            </a: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Výsledok vyhľadávania obrázkov pre dopyt vianocna dohoda">
            <a:extLst>
              <a:ext uri="{FF2B5EF4-FFF2-40B4-BE49-F238E27FC236}">
                <a16:creationId xmlns:a16="http://schemas.microsoft.com/office/drawing/2014/main" id="{90083745-748A-470A-B9BA-E34E0824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89453"/>
            <a:ext cx="3095625" cy="35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924586FC-5972-4AFA-B7A1-31755FEE8A5D}"/>
              </a:ext>
            </a:extLst>
          </p:cNvPr>
          <p:cNvSpPr txBox="1"/>
          <p:nvPr/>
        </p:nvSpPr>
        <p:spPr>
          <a:xfrm>
            <a:off x="7689088" y="5404811"/>
            <a:ext cx="3813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/>
              <a:t>Pamätník  s reliéfom a nápisom na vchode</a:t>
            </a:r>
            <a:br>
              <a:rPr lang="sk-SK" sz="1600" dirty="0"/>
            </a:br>
            <a:r>
              <a:rPr lang="sk-SK" sz="1600" dirty="0"/>
              <a:t>domu na </a:t>
            </a:r>
            <a:r>
              <a:rPr lang="sk-SK" sz="1600" dirty="0" err="1"/>
              <a:t>Gajovej</a:t>
            </a:r>
            <a:r>
              <a:rPr lang="sk-SK" sz="1600" dirty="0"/>
              <a:t> ulici 11 v Bratislave.</a:t>
            </a:r>
            <a:br>
              <a:rPr lang="sk-SK" sz="1600" dirty="0"/>
            </a:br>
            <a:r>
              <a:rPr lang="sk-SK" sz="1600" dirty="0"/>
              <a:t>Pamätník, ktorého autorom je Ján </a:t>
            </a:r>
            <a:r>
              <a:rPr lang="sk-SK" sz="1600" dirty="0" err="1"/>
              <a:t>Kulich</a:t>
            </a:r>
            <a:r>
              <a:rPr lang="sk-SK" sz="1600" dirty="0"/>
              <a:t>,</a:t>
            </a:r>
            <a:br>
              <a:rPr lang="sk-SK" sz="1600" dirty="0"/>
            </a:br>
            <a:r>
              <a:rPr lang="sk-SK" sz="1600" dirty="0"/>
              <a:t>odhalil v roku 1983 Gustáv Husák</a:t>
            </a:r>
          </a:p>
        </p:txBody>
      </p:sp>
    </p:spTree>
    <p:extLst>
      <p:ext uri="{BB962C8B-B14F-4D97-AF65-F5344CB8AC3E}">
        <p14:creationId xmlns:p14="http://schemas.microsoft.com/office/powerpoint/2010/main" val="53760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 SNP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29678"/>
            <a:ext cx="10367288" cy="556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SNR: 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komunisti - Karol Šmidke, Gustáv Husák, Ladislav Novomeský</a:t>
            </a: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občiansky blok - Ján Ursíny, Jozef Lettrich, Matej </a:t>
            </a:r>
            <a:r>
              <a:rPr lang="sk-S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Josko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neskôr doplnená o nových členov</a:t>
            </a:r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5" name="Obrázok 4" descr="Obrázok, na ktorom je fotografia, muž, pózujúci, osoba&#10;&#10;Automaticky generovaný popis">
            <a:extLst>
              <a:ext uri="{FF2B5EF4-FFF2-40B4-BE49-F238E27FC236}">
                <a16:creationId xmlns:a16="http://schemas.microsoft.com/office/drawing/2014/main" id="{49294A26-2DAA-41F6-8384-F2C42391B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53" y="182218"/>
            <a:ext cx="3777006" cy="1888434"/>
          </a:xfrm>
          <a:prstGeom prst="rect">
            <a:avLst/>
          </a:prstGeom>
        </p:spPr>
      </p:pic>
      <p:pic>
        <p:nvPicPr>
          <p:cNvPr id="7" name="Obrázok 6" descr="Obrázok, na ktorom je muž, osoba, vnútri, sedenie&#10;&#10;Automaticky generovaný popis">
            <a:extLst>
              <a:ext uri="{FF2B5EF4-FFF2-40B4-BE49-F238E27FC236}">
                <a16:creationId xmlns:a16="http://schemas.microsoft.com/office/drawing/2014/main" id="{8F11561F-58A8-447D-9099-329C40CC1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36" y="4303644"/>
            <a:ext cx="1356691" cy="1929516"/>
          </a:xfrm>
          <a:prstGeom prst="rect">
            <a:avLst/>
          </a:prstGeom>
        </p:spPr>
      </p:pic>
      <p:pic>
        <p:nvPicPr>
          <p:cNvPr id="4098" name="Picture 2" descr="Výsledok vyhľadávania obrázkov pre dopyt matej josko">
            <a:extLst>
              <a:ext uri="{FF2B5EF4-FFF2-40B4-BE49-F238E27FC236}">
                <a16:creationId xmlns:a16="http://schemas.microsoft.com/office/drawing/2014/main" id="{56D8E8C1-4837-455D-AB99-7D484900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856" y="4303644"/>
            <a:ext cx="1356691" cy="19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7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Plán SNP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93504"/>
            <a:ext cx="10367288" cy="556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vymenovanie podplukovníka Jána </a:t>
            </a:r>
            <a:r>
              <a:rPr lang="sk-SK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Goliana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veliteľa vojenského odboja na Slovensku</a:t>
            </a:r>
          </a:p>
          <a:p>
            <a:pPr algn="just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 vzniklo Vojenské ústredie, spolupráca so SNR</a:t>
            </a:r>
          </a:p>
          <a:p>
            <a:pPr algn="just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povstanie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malo organizovať v </a:t>
            </a:r>
            <a:r>
              <a:rPr lang="sk-SK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nádväznosti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postup Červenej armády</a:t>
            </a:r>
          </a:p>
          <a:p>
            <a:pPr marL="0" indent="0"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95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Proti nemeckej okupácii so zbraňou v ruke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3836754"/>
            <a:ext cx="10442647" cy="4482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28.8.1944 partizáni spolu s vojakmi martinskej posádky zlikvidovali členov nemeckej misie vrátane niekoľkých civilistov</a:t>
            </a:r>
          </a:p>
          <a:p>
            <a:pPr algn="just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29.8.1944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slovenské územie začali obsadzovať nemecké vojenské a policajné jednotky</a:t>
            </a:r>
          </a:p>
          <a:p>
            <a:pPr marL="0" indent="0"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090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637</Words>
  <Application>Microsoft Office PowerPoint</Application>
  <PresentationFormat>Širokouhlá</PresentationFormat>
  <Paragraphs>208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Paralaxa</vt:lpstr>
      <vt:lpstr>V. SLOVENSKÝ ŠTÁT</vt:lpstr>
      <vt:lpstr>Prezentácia programu PowerPoint</vt:lpstr>
      <vt:lpstr>Formovanie odboja</vt:lpstr>
      <vt:lpstr>Formovanie odboja</vt:lpstr>
      <vt:lpstr>Formovanie odboja</vt:lpstr>
      <vt:lpstr>Plán SNP</vt:lpstr>
      <vt:lpstr>Plán SNP</vt:lpstr>
      <vt:lpstr>Plán SNP</vt:lpstr>
      <vt:lpstr>Proti nemeckej okupácii so zbraňou v ruke</vt:lpstr>
      <vt:lpstr>Proti nemeckej okupácii so zbraňou v ruke</vt:lpstr>
      <vt:lpstr>Proti nemeckej okupácii so zbraňou v ruke</vt:lpstr>
      <vt:lpstr>Proti nemeckej okupácii so zbraňou v ruke</vt:lpstr>
      <vt:lpstr>Proti nemeckej okupácii so zbraňou v ruke</vt:lpstr>
      <vt:lpstr>Prezentácia programu PowerPoint</vt:lpstr>
      <vt:lpstr>Proti nemeckej okupácii so zbraňou v ruke</vt:lpstr>
      <vt:lpstr>Proti nemeckej okupácii so zbraňou v ruke</vt:lpstr>
      <vt:lpstr>Prezentácia programu PowerPoint</vt:lpstr>
      <vt:lpstr>Prezentácia programu PowerPoint</vt:lpstr>
      <vt:lpstr>Proti nemeckej okupácii so zbraňou v ruke</vt:lpstr>
      <vt:lpstr>Prezentácia programu PowerPoint</vt:lpstr>
      <vt:lpstr>Osobnosti SNP</vt:lpstr>
      <vt:lpstr>Význam SNP</vt:lpstr>
      <vt:lpstr>Múzeum SNP v Banskej Bystrici</vt:lpstr>
      <vt:lpstr>Moje povstanie...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SLOVENSKÝ ŠTÁT</dc:title>
  <dc:creator>Erika</dc:creator>
  <cp:lastModifiedBy>HP</cp:lastModifiedBy>
  <cp:revision>3</cp:revision>
  <dcterms:created xsi:type="dcterms:W3CDTF">2020-03-07T11:49:21Z</dcterms:created>
  <dcterms:modified xsi:type="dcterms:W3CDTF">2021-02-19T15:11:58Z</dcterms:modified>
</cp:coreProperties>
</file>