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3" r:id="rId8"/>
    <p:sldId id="259" r:id="rId9"/>
    <p:sldId id="260" r:id="rId10"/>
    <p:sldId id="261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E287DA-FBD0-41BA-9236-540EA4CB2706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7BCA9F-38C7-454B-93AC-4E86FBAF2A28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0"/>
            <a:ext cx="8208912" cy="5589240"/>
          </a:xfrm>
        </p:spPr>
        <p:txBody>
          <a:bodyPr>
            <a:noAutofit/>
          </a:bodyPr>
          <a:lstStyle/>
          <a:p>
            <a:r>
              <a:rPr lang="sk-SK" sz="9600" dirty="0" smtClean="0"/>
              <a:t>VLASTNOSTI KVAPALÍN A PLYNOV</a:t>
            </a:r>
            <a:endParaRPr lang="sk-SK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Vlastnosti plynov : 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buFontTx/>
              <a:buAutoNum type="arabicPeriod"/>
            </a:pPr>
            <a:r>
              <a:rPr lang="sk-SK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Stlačiteľnosť</a:t>
            </a:r>
          </a:p>
          <a:p>
            <a:pPr marL="381000" indent="-381000">
              <a:buFontTx/>
              <a:buAutoNum type="arabicPeriod"/>
            </a:pPr>
            <a:r>
              <a:rPr lang="sk-SK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Pružnosť</a:t>
            </a:r>
          </a:p>
          <a:p>
            <a:pPr marL="381000" indent="-381000">
              <a:buFontTx/>
              <a:buAutoNum type="arabicPeriod"/>
            </a:pPr>
            <a:r>
              <a:rPr lang="sk-SK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Deliteľnosť</a:t>
            </a:r>
          </a:p>
          <a:p>
            <a:pPr marL="381000" indent="-381000">
              <a:buFontTx/>
              <a:buAutoNum type="arabicPeriod"/>
            </a:pPr>
            <a:r>
              <a:rPr lang="sk-SK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Tekutosť</a:t>
            </a:r>
          </a:p>
          <a:p>
            <a:pPr marL="381000" indent="-381000">
              <a:buFontTx/>
              <a:buAutoNum type="arabicPeriod"/>
            </a:pPr>
            <a:r>
              <a:rPr lang="sk-SK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Pascalov zákon</a:t>
            </a:r>
          </a:p>
          <a:p>
            <a:pPr marL="381000" indent="-381000">
              <a:buFontTx/>
              <a:buAutoNum type="arabicPeriod" startAt="6"/>
            </a:pPr>
            <a:r>
              <a:rPr lang="sk-SK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Nestály objem</a:t>
            </a:r>
          </a:p>
          <a:p>
            <a:pPr marL="381000" indent="-381000">
              <a:buFontTx/>
              <a:buAutoNum type="arabicPeriod" startAt="6"/>
            </a:pPr>
            <a:r>
              <a:rPr lang="sk-SK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Rozpínavosť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                            </a:t>
            </a:r>
            <a:r>
              <a:rPr lang="sk-SK" sz="6000" dirty="0" smtClean="0">
                <a:solidFill>
                  <a:srgbClr val="FF0000"/>
                </a:solidFill>
              </a:rPr>
              <a:t>Vzácne plyny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sz="3200" b="1" dirty="0" smtClean="0">
                <a:solidFill>
                  <a:srgbClr val="FF6600"/>
                </a:solidFill>
                <a:latin typeface="Arial Black" pitchFamily="34" charset="0"/>
              </a:rPr>
              <a:t>  Hélium </a:t>
            </a:r>
            <a:r>
              <a:rPr lang="sk-SK" sz="2400" b="1" dirty="0" smtClean="0">
                <a:solidFill>
                  <a:srgbClr val="FF6600"/>
                </a:solidFill>
                <a:latin typeface="Arial Black" pitchFamily="34" charset="0"/>
              </a:rPr>
              <a:t>   </a:t>
            </a:r>
          </a:p>
          <a:p>
            <a:r>
              <a:rPr lang="sk-SK" sz="3200" b="1" dirty="0" smtClean="0"/>
              <a:t>   Argón   </a:t>
            </a:r>
            <a:r>
              <a:rPr lang="sk-SK" sz="2400" b="1" dirty="0" smtClean="0"/>
              <a:t>     </a:t>
            </a:r>
          </a:p>
          <a:p>
            <a:r>
              <a:rPr lang="sk-SK" sz="3200" b="1" dirty="0" smtClean="0"/>
              <a:t>   Neón    </a:t>
            </a:r>
            <a:r>
              <a:rPr lang="sk-SK" sz="2400" b="1" dirty="0" smtClean="0"/>
              <a:t>         </a:t>
            </a:r>
          </a:p>
          <a:p>
            <a:r>
              <a:rPr lang="sk-SK" sz="3200" b="1" dirty="0" smtClean="0"/>
              <a:t>   Kryptón     </a:t>
            </a:r>
          </a:p>
          <a:p>
            <a:r>
              <a:rPr lang="sk-SK" sz="3200" b="1" dirty="0" smtClean="0"/>
              <a:t>   Xenón      </a:t>
            </a:r>
            <a:r>
              <a:rPr lang="sk-SK" sz="2400" b="1" dirty="0" smtClean="0"/>
              <a:t>  </a:t>
            </a:r>
          </a:p>
          <a:p>
            <a:pPr>
              <a:buNone/>
            </a:pPr>
            <a:endParaRPr lang="sk-SK" dirty="0" smtClean="0"/>
          </a:p>
        </p:txBody>
      </p:sp>
      <p:pic>
        <p:nvPicPr>
          <p:cNvPr id="4" name="Picture 10" descr="heliu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79912" y="2132856"/>
            <a:ext cx="4679950" cy="45370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SPOLOČNÉ VLASTNOSTI 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KVAPALÍN  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PLYNOV:</a:t>
            </a:r>
            <a:endParaRPr lang="sk-SK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tekutosť</a:t>
            </a:r>
          </a:p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deliteľnosť </a:t>
            </a:r>
          </a:p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merateľnosť objemu</a:t>
            </a:r>
          </a:p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platí v nich Pascalov zákon</a:t>
            </a:r>
            <a:endParaRPr lang="sk-SK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4800" dirty="0" smtClean="0"/>
              <a:t> </a:t>
            </a:r>
            <a:r>
              <a:rPr lang="sk-SK" sz="4800" dirty="0" smtClean="0">
                <a:solidFill>
                  <a:srgbClr val="7030A0"/>
                </a:solidFill>
              </a:rPr>
              <a:t>Ďakujem za pozornosť</a:t>
            </a:r>
          </a:p>
          <a:p>
            <a:pPr>
              <a:buNone/>
            </a:pPr>
            <a:endParaRPr lang="sk-SK" sz="4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k-SK" sz="4800" dirty="0" smtClean="0">
                <a:solidFill>
                  <a:srgbClr val="7030A0"/>
                </a:solidFill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>
                <a:solidFill>
                  <a:srgbClr val="7030A0"/>
                </a:solidFill>
              </a:rPr>
              <a:t>Kvapaliny   </a:t>
            </a:r>
            <a:endParaRPr lang="sk-SK" sz="7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/>
          </a:p>
          <a:p>
            <a:pPr algn="just"/>
            <a:r>
              <a:rPr lang="sk-SK" b="1" dirty="0" smtClean="0"/>
              <a:t>Kvapalina</a:t>
            </a:r>
            <a:r>
              <a:rPr lang="sk-SK" dirty="0" smtClean="0"/>
              <a:t> = </a:t>
            </a:r>
            <a:r>
              <a:rPr lang="sk-SK" b="1" dirty="0" smtClean="0"/>
              <a:t>kvapalné skupenstvo</a:t>
            </a:r>
            <a:r>
              <a:rPr lang="sk-SK" dirty="0" smtClean="0"/>
              <a:t> = </a:t>
            </a:r>
            <a:r>
              <a:rPr lang="sk-SK" b="1" dirty="0" smtClean="0"/>
              <a:t>kvapalná látka</a:t>
            </a:r>
            <a:r>
              <a:rPr lang="sk-SK" dirty="0" smtClean="0"/>
              <a:t> je tekutá forma látky a jedno zo skupenstiev, pri ktorom sú častice relatívne blízko pri sebe, a môžu sa pohybovať v celom objeme. ( voda, džús, ocot...) </a:t>
            </a:r>
          </a:p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46697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79391"/>
            <a:ext cx="3024336" cy="2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280640"/>
            <a:ext cx="1512168" cy="230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395708"/>
            <a:ext cx="2016224" cy="22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kvapalín: </a:t>
            </a:r>
            <a:endParaRPr lang="sk-SK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/>
              <a:t>kvapalné telesá nemajú svoj tvar, ale majú tvar podľa nádoby, v ktorej sa nachádzajú</a:t>
            </a:r>
          </a:p>
          <a:p>
            <a:r>
              <a:rPr lang="sk-SK" dirty="0" smtClean="0"/>
              <a:t>kvapalné telesá majú vlastný objem</a:t>
            </a:r>
          </a:p>
          <a:p>
            <a:r>
              <a:rPr lang="sk-SK" dirty="0" smtClean="0"/>
              <a:t>kvapalné telesá majú voľný povrch (hladinu)</a:t>
            </a:r>
          </a:p>
          <a:p>
            <a:r>
              <a:rPr lang="sk-SK" dirty="0" smtClean="0"/>
              <a:t>kvapaliny sú ťažko stlačiteľné</a:t>
            </a:r>
          </a:p>
          <a:p>
            <a:r>
              <a:rPr lang="sk-SK" dirty="0" smtClean="0"/>
              <a:t>sú tekuté</a:t>
            </a:r>
          </a:p>
          <a:p>
            <a:r>
              <a:rPr lang="sk-SK" dirty="0" smtClean="0"/>
              <a:t>sú ľahko </a:t>
            </a:r>
            <a:r>
              <a:rPr lang="sk-SK" dirty="0" smtClean="0"/>
              <a:t>deliteľné</a:t>
            </a:r>
            <a:endParaRPr lang="sk-SK" dirty="0" smtClean="0"/>
          </a:p>
          <a:p>
            <a:r>
              <a:rPr lang="sk-SK" sz="2400" dirty="0" smtClean="0"/>
              <a:t>p</a:t>
            </a:r>
            <a:r>
              <a:rPr lang="sk-SK" dirty="0" smtClean="0"/>
              <a:t>latí v nich Pascalov zákon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TEKUTOSŤ</a:t>
            </a:r>
            <a:endParaRPr lang="sk-SK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119438" y="2201863"/>
          <a:ext cx="29051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Fotografie" r:id="rId3" imgW="2905531" imgH="3858164" progId="">
                  <p:embed/>
                </p:oleObj>
              </mc:Choice>
              <mc:Fallback>
                <p:oleObj name="Fotografie" r:id="rId3" imgW="2905531" imgH="38581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2201863"/>
                        <a:ext cx="2905125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smtClean="0">
                <a:solidFill>
                  <a:schemeClr val="accent1"/>
                </a:solidFill>
              </a:rPr>
              <a:t> </a:t>
            </a:r>
            <a:r>
              <a:rPr lang="sk-SK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DELITEĽNOSŤ</a:t>
            </a:r>
            <a:endParaRPr lang="sk-SK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1997075"/>
          <a:ext cx="822960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Fotografie" r:id="rId3" imgW="8695238" imgH="4505954" progId="">
                  <p:embed/>
                </p:oleObj>
              </mc:Choice>
              <mc:Fallback>
                <p:oleObj name="Fotografie" r:id="rId3" imgW="8695238" imgH="450595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97075"/>
                        <a:ext cx="8229600" cy="4264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k-SK" dirty="0" smtClean="0">
                <a:solidFill>
                  <a:schemeClr val="accent5"/>
                </a:solidFill>
              </a:rPr>
              <a:t> </a:t>
            </a:r>
            <a:r>
              <a:rPr lang="sk-SK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NESTLAČITEĽNOSŤ</a:t>
            </a:r>
            <a:endParaRPr lang="sk-SK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50950" y="1935163"/>
          <a:ext cx="6642100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Fotografie" r:id="rId3" imgW="8202170" imgH="5420482" progId="">
                  <p:embed/>
                </p:oleObj>
              </mc:Choice>
              <mc:Fallback>
                <p:oleObj name="Fotografie" r:id="rId3" imgW="8202170" imgH="542048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1935163"/>
                        <a:ext cx="6642100" cy="438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smtClean="0">
                <a:solidFill>
                  <a:srgbClr val="C00000"/>
                </a:solidFill>
              </a:rPr>
              <a:t>Kvapalné telesá : 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>
                <a:solidFill>
                  <a:srgbClr val="110F0D"/>
                </a:solidFill>
              </a:rPr>
              <a:t>voda v pohári</a:t>
            </a:r>
          </a:p>
          <a:p>
            <a:r>
              <a:rPr lang="sk-SK" dirty="0" smtClean="0">
                <a:solidFill>
                  <a:srgbClr val="110F0D"/>
                </a:solidFill>
              </a:rPr>
              <a:t>mlieko v sklenenej nádobe</a:t>
            </a:r>
          </a:p>
          <a:p>
            <a:r>
              <a:rPr lang="sk-SK" dirty="0" smtClean="0">
                <a:solidFill>
                  <a:srgbClr val="110F0D"/>
                </a:solidFill>
              </a:rPr>
              <a:t>padajúca dažďová kvapka</a:t>
            </a:r>
            <a:endParaRPr lang="cs-CZ" dirty="0" smtClean="0">
              <a:solidFill>
                <a:srgbClr val="110F0D"/>
              </a:solidFill>
            </a:endParaRP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045" r="4156"/>
          <a:stretch>
            <a:fillRect/>
          </a:stretch>
        </p:blipFill>
        <p:spPr bwMode="auto">
          <a:xfrm>
            <a:off x="1187624" y="4221088"/>
            <a:ext cx="1600200" cy="22669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86200"/>
            <a:ext cx="4019550" cy="26797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2590800" cy="1933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Pascalov zákon</a:t>
            </a:r>
            <a:endParaRPr lang="sk-SK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sk-SK" sz="3300" dirty="0" smtClean="0"/>
              <a:t>Pôsobením vonkajšej tlakovej sily na voľnú hladinu kvapaliny </a:t>
            </a:r>
            <a:r>
              <a:rPr lang="sk-SK" sz="3300" dirty="0" smtClean="0"/>
              <a:t>   v </a:t>
            </a:r>
            <a:r>
              <a:rPr lang="sk-SK" sz="3300" dirty="0" smtClean="0"/>
              <a:t>uzavretej nádobe vznikne vo všetkých miestach kvapaliny rovnaký tlak</a:t>
            </a:r>
            <a:r>
              <a:rPr lang="sk-SK" sz="3600" dirty="0" smtClean="0"/>
              <a:t>. </a:t>
            </a:r>
            <a:endParaRPr lang="sk-SK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39948"/>
            <a:ext cx="2833941" cy="40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Plyny</a:t>
            </a:r>
            <a:endParaRPr lang="sk-SK" sz="7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dirty="0" smtClean="0"/>
              <a:t>Plyn</a:t>
            </a:r>
            <a:r>
              <a:rPr lang="sk-SK" dirty="0" smtClean="0"/>
              <a:t> = </a:t>
            </a:r>
            <a:r>
              <a:rPr lang="sk-SK" b="1" dirty="0" smtClean="0"/>
              <a:t>plynné skupenstvo</a:t>
            </a:r>
            <a:r>
              <a:rPr lang="sk-SK" dirty="0" smtClean="0"/>
              <a:t> = </a:t>
            </a:r>
            <a:r>
              <a:rPr lang="sk-SK" b="1" dirty="0" smtClean="0"/>
              <a:t>plynná látka</a:t>
            </a:r>
            <a:r>
              <a:rPr lang="sk-SK" dirty="0" smtClean="0"/>
              <a:t> je jedno zo základných skupenstiev, pri ktorom sú jednotlivé častice látky relatívne </a:t>
            </a: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ďaleko od seba</a:t>
            </a:r>
            <a:r>
              <a:rPr lang="sk-SK" dirty="0" smtClean="0"/>
              <a:t>, voľne sa pohybujú v priestore a pôsobia na ne zanedbateľne malé príťažlivé </a:t>
            </a:r>
            <a:r>
              <a:rPr lang="sk-SK" dirty="0" smtClean="0"/>
              <a:t>sily (dusík </a:t>
            </a:r>
            <a:r>
              <a:rPr lang="sk-SK" dirty="0" smtClean="0"/>
              <a:t>,kyslík, oxid uhličitý, zemný plyn</a:t>
            </a:r>
            <a:r>
              <a:rPr lang="sk-SK" dirty="0" smtClean="0"/>
              <a:t>...).</a:t>
            </a:r>
            <a:endParaRPr lang="sk-SK" dirty="0"/>
          </a:p>
        </p:txBody>
      </p:sp>
      <p:pic>
        <p:nvPicPr>
          <p:cNvPr id="4" name="Picture 2" descr="C:\Users\Public\Pictures\Sample Pictures\zemný plyn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09120"/>
            <a:ext cx="2376264" cy="20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4908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43711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227</Words>
  <Application>Microsoft Office PowerPoint</Application>
  <PresentationFormat>Prezentácia na obrazovke (4:3)</PresentationFormat>
  <Paragraphs>50</Paragraphs>
  <Slides>13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 Black</vt:lpstr>
      <vt:lpstr>Calibri</vt:lpstr>
      <vt:lpstr>Constantia</vt:lpstr>
      <vt:lpstr>Wingdings 2</vt:lpstr>
      <vt:lpstr>Tok</vt:lpstr>
      <vt:lpstr>Fotografie</vt:lpstr>
      <vt:lpstr>VLASTNOSTI KVAPALÍN A PLYNOV</vt:lpstr>
      <vt:lpstr>Kvapaliny   </vt:lpstr>
      <vt:lpstr>Vlastnosti kvapalín: </vt:lpstr>
      <vt:lpstr>  TEKUTOSŤ</vt:lpstr>
      <vt:lpstr>  DELITEĽNOSŤ</vt:lpstr>
      <vt:lpstr> NESTLAČITEĽNOSŤ</vt:lpstr>
      <vt:lpstr> Kvapalné telesá : </vt:lpstr>
      <vt:lpstr>Pascalov zákon</vt:lpstr>
      <vt:lpstr>Plyny</vt:lpstr>
      <vt:lpstr>Vlastnosti plynov : </vt:lpstr>
      <vt:lpstr>                             Vzácne plyny</vt:lpstr>
      <vt:lpstr> SPOLOČNÉ VLASTNOSTI  KVAPALÍN  A PLYNOV: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VLASTNOSTI KVAPALÍN A PLYNOV</dc:title>
  <dc:creator>Lukas</dc:creator>
  <cp:lastModifiedBy>ZS_Lehnice_2</cp:lastModifiedBy>
  <cp:revision>15</cp:revision>
  <dcterms:created xsi:type="dcterms:W3CDTF">2010-11-02T14:21:55Z</dcterms:created>
  <dcterms:modified xsi:type="dcterms:W3CDTF">2020-10-26T12:30:44Z</dcterms:modified>
</cp:coreProperties>
</file>