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95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5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78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4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86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85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7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2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76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14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245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88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19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79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F715-BE53-495E-8A0E-9E51C12A1DCB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BEFD88-90C7-4FB5-BC05-EF71A92578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74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odré, šálka&#10;&#10;Automaticky generovaný popis">
            <a:extLst>
              <a:ext uri="{FF2B5EF4-FFF2-40B4-BE49-F238E27FC236}">
                <a16:creationId xmlns:a16="http://schemas.microsoft.com/office/drawing/2014/main" id="{AEA21111-97B6-427B-B561-32BF84B5F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r="986" b="2703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EBA026-CF12-445B-BDA9-8468DFAA5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2" y="2828260"/>
            <a:ext cx="5954232" cy="12194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Čo si ešte vezmeme </a:t>
            </a:r>
            <a:r>
              <a:rPr lang="sk-SK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/>
            </a:r>
            <a:br>
              <a:rPr lang="sk-SK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r>
              <a:rPr lang="sk-SK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na </a:t>
            </a:r>
            <a:r>
              <a:rPr lang="sk-SK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prechádzku časom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FCF625-B77F-4CB2-BE89-4748A498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2021" y="5761099"/>
            <a:ext cx="4079721" cy="1096901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5. ročník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312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B68A6-A667-4B98-8900-1EC0D3C9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2" y="419895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Mapa a priestor na mape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CDE624-9C13-48EC-8760-CF015AA5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52" y="1895545"/>
            <a:ext cx="5630700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 sa odpradávna snažil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zakresliť svoje okolie.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 si cesty k najlepším loviskám.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prvé mapy,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boli čoraz podrobnejšie.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a dejepis používa tiež mapy.</a:t>
            </a:r>
          </a:p>
        </p:txBody>
      </p:sp>
      <p:pic>
        <p:nvPicPr>
          <p:cNvPr id="5" name="Obrázok 4" descr="Obrázok, na ktorom je strom&#10;&#10;Automaticky generovaný popis">
            <a:extLst>
              <a:ext uri="{FF2B5EF4-FFF2-40B4-BE49-F238E27FC236}">
                <a16:creationId xmlns:a16="http://schemas.microsoft.com/office/drawing/2014/main" id="{635B063C-F095-4D1A-8FC4-89D00C1B4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2" y="0"/>
            <a:ext cx="6288258" cy="3247806"/>
          </a:xfrm>
          <a:prstGeom prst="rect">
            <a:avLst/>
          </a:prstGeom>
        </p:spPr>
      </p:pic>
      <p:pic>
        <p:nvPicPr>
          <p:cNvPr id="7" name="Obrázok 6" descr="Obrázok, na ktorom je budova, jedlo, kamenný&#10;&#10;Automaticky generovaný popis">
            <a:extLst>
              <a:ext uri="{FF2B5EF4-FFF2-40B4-BE49-F238E27FC236}">
                <a16:creationId xmlns:a16="http://schemas.microsoft.com/office/drawing/2014/main" id="{307C2725-F472-4058-A7B4-CB0DF622B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2" y="3247806"/>
            <a:ext cx="6288258" cy="36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9064D-2BFC-47C4-9F44-181EF941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0" y="144464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Mapy v minulosti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8F4F55-9D72-4740-933B-02959017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0" y="1140172"/>
            <a:ext cx="7693656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Staré zemepisné mapy sú už dnes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nepresné.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historika sú ale veľmi cenné, pretože mu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pomáhajú zistiť, ako vyzeralo určité miesto či krajina v minulosti.</a:t>
            </a:r>
          </a:p>
          <a:p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Lazarova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mapa -Najstaršia mapa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Uhorska pochádzala z roku 1513.</a:t>
            </a: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B6FBD20C-2724-4833-A507-098862EA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9" y="10469"/>
            <a:ext cx="4280452" cy="3540770"/>
          </a:xfrm>
          <a:prstGeom prst="rect">
            <a:avLst/>
          </a:prstGeom>
        </p:spPr>
      </p:pic>
      <p:pic>
        <p:nvPicPr>
          <p:cNvPr id="7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0A607534-BFC6-4BA6-835D-309FA042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765"/>
            <a:ext cx="6029325" cy="4463822"/>
          </a:xfrm>
          <a:prstGeom prst="rect">
            <a:avLst/>
          </a:prstGeom>
        </p:spPr>
      </p:pic>
      <p:pic>
        <p:nvPicPr>
          <p:cNvPr id="9" name="Obrázok 8" descr="Obrázok, na ktorom je text, mapa&#10;&#10;Automaticky generovaný popis">
            <a:extLst>
              <a:ext uri="{FF2B5EF4-FFF2-40B4-BE49-F238E27FC236}">
                <a16:creationId xmlns:a16="http://schemas.microsoft.com/office/drawing/2014/main" id="{993D951C-247B-4BB2-AAD3-1C6BB67CC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36" y="3437993"/>
            <a:ext cx="7117464" cy="34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C7A968-89AB-4584-B955-03146354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" y="173334"/>
            <a:ext cx="6087260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si historici vytvárajú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špeciálne dejepisné mapy.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nám ukazujú rôzne témy- aký tovar sa kedysi prepravoval, kde boli kedysi vzácne rudy...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iných máp sa naučíme ako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vznikali v stredoveku prvé školy</a:t>
            </a:r>
          </a:p>
        </p:txBody>
      </p:sp>
      <p:pic>
        <p:nvPicPr>
          <p:cNvPr id="5" name="Obrázok 4" descr="Obrázok, na ktorom je mapa, text&#10;&#10;Automaticky generovaný popis">
            <a:extLst>
              <a:ext uri="{FF2B5EF4-FFF2-40B4-BE49-F238E27FC236}">
                <a16:creationId xmlns:a16="http://schemas.microsoft.com/office/drawing/2014/main" id="{6756AB38-30B3-4EFE-976E-664BFBFA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11" y="4227443"/>
            <a:ext cx="6091238" cy="2630557"/>
          </a:xfrm>
          <a:prstGeom prst="rect">
            <a:avLst/>
          </a:prstGeom>
        </p:spPr>
      </p:pic>
      <p:pic>
        <p:nvPicPr>
          <p:cNvPr id="7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F9101365-25C6-4E98-B75D-AFFF03F01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1237" cy="4227443"/>
          </a:xfrm>
          <a:prstGeom prst="rect">
            <a:avLst/>
          </a:prstGeom>
        </p:spPr>
      </p:pic>
      <p:pic>
        <p:nvPicPr>
          <p:cNvPr id="9" name="Obrázok 8" descr="Obrázok, na ktorom je text, mapa&#10;&#10;Automaticky generovaný popis">
            <a:extLst>
              <a:ext uri="{FF2B5EF4-FFF2-40B4-BE49-F238E27FC236}">
                <a16:creationId xmlns:a16="http://schemas.microsoft.com/office/drawing/2014/main" id="{4883B808-59F3-4F3B-94EF-308C7372E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" y="3113351"/>
            <a:ext cx="6420553" cy="38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7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446338-2B53-4D2B-8A8D-4DE31ABE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646505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Kartograf=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odborník, ktorý zhotovuje mapy.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Dávno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kartografi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nemali k dispozícii také presné meracie prístroje.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stredoveku si ľudia ešte mysleli,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že zem je plochá doska.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Dlho sa netušilo, že existuje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americký svetadiel.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Nevedelo sa 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Antarktíde a Austrálii.</a:t>
            </a:r>
          </a:p>
        </p:txBody>
      </p:sp>
      <p:pic>
        <p:nvPicPr>
          <p:cNvPr id="5" name="Obrázok 4" descr="Obrázok, na ktorom je satelit, doprava, modré, posteľ&#10;&#10;Automaticky generovaný popis">
            <a:extLst>
              <a:ext uri="{FF2B5EF4-FFF2-40B4-BE49-F238E27FC236}">
                <a16:creationId xmlns:a16="http://schemas.microsoft.com/office/drawing/2014/main" id="{72F4014A-3C60-44A7-88C6-9B1325406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0"/>
            <a:ext cx="4552536" cy="3257550"/>
          </a:xfrm>
          <a:prstGeom prst="rect">
            <a:avLst/>
          </a:prstGeom>
        </p:spPr>
      </p:pic>
      <p:pic>
        <p:nvPicPr>
          <p:cNvPr id="7" name="Obrázok 6" descr="Obrázok, na ktorom je obloha, hviezda&#10;&#10;Automaticky generovaný popis">
            <a:extLst>
              <a:ext uri="{FF2B5EF4-FFF2-40B4-BE49-F238E27FC236}">
                <a16:creationId xmlns:a16="http://schemas.microsoft.com/office/drawing/2014/main" id="{A3F30D46-D5CA-4E84-84A1-5FB49B54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3653"/>
            <a:ext cx="6096000" cy="3644348"/>
          </a:xfrm>
          <a:prstGeom prst="rect">
            <a:avLst/>
          </a:prstGeom>
        </p:spPr>
      </p:pic>
      <p:pic>
        <p:nvPicPr>
          <p:cNvPr id="9" name="Obrázok 8" descr="Obrázok, na ktorom je voda, vonkajšie, čln, plť&#10;&#10;Automaticky generovaný popis">
            <a:extLst>
              <a:ext uri="{FF2B5EF4-FFF2-40B4-BE49-F238E27FC236}">
                <a16:creationId xmlns:a16="http://schemas.microsoft.com/office/drawing/2014/main" id="{7A301DB3-A954-460E-A132-D292F7629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" y="3257550"/>
            <a:ext cx="6096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091844-D562-4CFB-A423-0DE456D4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18536"/>
            <a:ext cx="9505507" cy="388077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 pred 500 rokmi zhotovili v Európe 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prvý glóbus.</a:t>
            </a:r>
          </a:p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Pochádza z roku 1492.</a:t>
            </a:r>
          </a:p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Glóbus 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plastické, guľaté zobrazenie povrchu Zeme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Obrázok 4" descr="Obrázok, na ktorom je modré, šálka&#10;&#10;Automaticky generovaný popis">
            <a:extLst>
              <a:ext uri="{FF2B5EF4-FFF2-40B4-BE49-F238E27FC236}">
                <a16:creationId xmlns:a16="http://schemas.microsoft.com/office/drawing/2014/main" id="{1873819F-9964-4BC6-81AB-91978CA27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" y="1981199"/>
            <a:ext cx="4000500" cy="5075609"/>
          </a:xfrm>
          <a:prstGeom prst="rect">
            <a:avLst/>
          </a:prstGeom>
        </p:spPr>
      </p:pic>
      <p:pic>
        <p:nvPicPr>
          <p:cNvPr id="7" name="Obrázok 6" descr="Obrázok, na ktorom je vnútri, fotografia, bicykel, sedenie&#10;&#10;Automaticky generovaný popis">
            <a:extLst>
              <a:ext uri="{FF2B5EF4-FFF2-40B4-BE49-F238E27FC236}">
                <a16:creationId xmlns:a16="http://schemas.microsoft.com/office/drawing/2014/main" id="{B05C726B-25AC-446C-8273-55B7F80B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78" y="1888434"/>
            <a:ext cx="556761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E1B02-D53A-4C3D-A22C-4BA62957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FB030360-0213-44A1-B441-0CA8C0622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937093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199</Words>
  <Application>Microsoft Office PowerPoint</Application>
  <PresentationFormat>Širokouhlá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Čo si ešte vezmeme  na prechádzku časom</vt:lpstr>
      <vt:lpstr>Mapa a priestor na mape</vt:lpstr>
      <vt:lpstr>Mapy v minulosti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si ešte vezmeme na prechádzku časom</dc:title>
  <dc:creator>takac.tomas1863@gmail.com</dc:creator>
  <cp:lastModifiedBy>HP</cp:lastModifiedBy>
  <cp:revision>3</cp:revision>
  <dcterms:created xsi:type="dcterms:W3CDTF">2020-09-23T14:27:31Z</dcterms:created>
  <dcterms:modified xsi:type="dcterms:W3CDTF">2020-12-11T20:55:23Z</dcterms:modified>
</cp:coreProperties>
</file>