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9" r:id="rId3"/>
    <p:sldId id="260" r:id="rId4"/>
    <p:sldId id="262" r:id="rId5"/>
    <p:sldId id="264" r:id="rId6"/>
    <p:sldId id="265" r:id="rId7"/>
    <p:sldId id="266" r:id="rId8"/>
    <p:sldId id="267" r:id="rId9"/>
    <p:sldId id="268" r:id="rId10"/>
    <p:sldId id="271" r:id="rId11"/>
    <p:sldId id="269" r:id="rId12"/>
    <p:sldId id="272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57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290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070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516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78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257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184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1007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925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357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57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138026B-1145-4D34-BDD8-1176BDAC0D6B}" type="datetimeFigureOut">
              <a:rPr lang="sk-SK" smtClean="0"/>
              <a:t>22.10.2020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DE68699-44CE-4E6A-AC96-5A35B9628F33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73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1844824"/>
            <a:ext cx="7175351" cy="1793167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i="1" dirty="0" smtClean="0">
                <a:solidFill>
                  <a:schemeClr val="tx1"/>
                </a:solidFill>
              </a:rPr>
              <a:t>Premena kvapaliny na plyn</a:t>
            </a:r>
            <a:endParaRPr lang="sk-SK" b="1" i="1" dirty="0">
              <a:solidFill>
                <a:schemeClr val="tx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0912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Vlhkosť vzduchu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709544"/>
          </a:xfrm>
        </p:spPr>
        <p:txBody>
          <a:bodyPr/>
          <a:lstStyle/>
          <a:p>
            <a:r>
              <a:rPr lang="sk-SK" dirty="0" smtClean="0"/>
              <a:t>Vyparovaním sa vodné pary dostávajú do vzduchu</a:t>
            </a:r>
          </a:p>
          <a:p>
            <a:r>
              <a:rPr lang="sk-SK" dirty="0" smtClean="0"/>
              <a:t>Vlhkomer- určuje množstvo vodných pár vo vzduchu</a:t>
            </a:r>
          </a:p>
          <a:p>
            <a:r>
              <a:rPr lang="sk-SK" dirty="0" smtClean="0"/>
              <a:t>Suchý vzduch a vlhký vzduch</a:t>
            </a:r>
          </a:p>
        </p:txBody>
      </p:sp>
      <p:pic>
        <p:nvPicPr>
          <p:cNvPr id="12290" name="Picture 2" descr="Výsledok vyhľadávania obrázkov pre dopyt steam sau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83438"/>
            <a:ext cx="4055874" cy="30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ýsledok vyhľadávania obrázkov pre dopyt vlhkosť vzduc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61390"/>
            <a:ext cx="4286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0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Zamyslime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Aké nové pojmy si sa dnes naučil?</a:t>
            </a:r>
            <a:endParaRPr lang="sk-SK" dirty="0" smtClean="0"/>
          </a:p>
          <a:p>
            <a:r>
              <a:rPr lang="sk-SK" dirty="0" smtClean="0"/>
              <a:t>Kde využiješ dnešné učivo?</a:t>
            </a:r>
            <a:endParaRPr lang="sk-SK" dirty="0" smtClean="0"/>
          </a:p>
          <a:p>
            <a:r>
              <a:rPr lang="sk-SK" dirty="0" smtClean="0"/>
              <a:t>Kto mal dnes na hodine zaujímavú </a:t>
            </a:r>
            <a:r>
              <a:rPr lang="sk-SK" smtClean="0"/>
              <a:t>otázku?</a:t>
            </a:r>
          </a:p>
          <a:p>
            <a:endParaRPr lang="sk-SK" dirty="0" smtClean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01965"/>
            <a:ext cx="2858656" cy="35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126280" cy="42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4413" y="269213"/>
            <a:ext cx="7725979" cy="1143000"/>
          </a:xfrm>
        </p:spPr>
        <p:txBody>
          <a:bodyPr/>
          <a:lstStyle/>
          <a:p>
            <a:r>
              <a:rPr lang="sk-SK" i="1" dirty="0" smtClean="0"/>
              <a:t>Kolobeh vody v prírode</a:t>
            </a:r>
            <a:endParaRPr lang="sk-SK" i="1" dirty="0"/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24831"/>
            <a:ext cx="7125835" cy="4104481"/>
          </a:xfrm>
        </p:spPr>
      </p:pic>
      <p:sp>
        <p:nvSpPr>
          <p:cNvPr id="4" name="Šípka doprava 3"/>
          <p:cNvSpPr/>
          <p:nvPr/>
        </p:nvSpPr>
        <p:spPr>
          <a:xfrm>
            <a:off x="1115616" y="4248384"/>
            <a:ext cx="2016224" cy="57606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98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888" y="704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Premena kvapaliny na plyn- vyparovanie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3600" dirty="0" smtClean="0"/>
              <a:t>Skupenská premena kvapaliny na plyn</a:t>
            </a:r>
          </a:p>
          <a:p>
            <a:endParaRPr lang="sk-SK" dirty="0"/>
          </a:p>
        </p:txBody>
      </p:sp>
      <p:pic>
        <p:nvPicPr>
          <p:cNvPr id="4098" name="Picture 2" descr="Výsledok vyhľadávania obrázkov pre dopyt vyparova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8" y="2574543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ok vyhľadávania obrázkov pre dopyt kúpanie v z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70" y="259823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1450757"/>
          </a:xfrm>
        </p:spPr>
        <p:txBody>
          <a:bodyPr/>
          <a:lstStyle/>
          <a:p>
            <a:r>
              <a:rPr lang="sk-SK" i="1" dirty="0" smtClean="0"/>
              <a:t>Vyparovanie</a:t>
            </a:r>
            <a:endParaRPr lang="sk-SK" i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8233"/>
            <a:ext cx="8229600" cy="1180727"/>
          </a:xfrm>
        </p:spPr>
        <p:txBody>
          <a:bodyPr>
            <a:normAutofit/>
          </a:bodyPr>
          <a:lstStyle/>
          <a:p>
            <a:r>
              <a:rPr lang="sk-SK" sz="2400" dirty="0" smtClean="0"/>
              <a:t>Prebieha pri každej teplote</a:t>
            </a:r>
          </a:p>
          <a:p>
            <a:r>
              <a:rPr lang="sk-SK" sz="2400" dirty="0" smtClean="0"/>
              <a:t>Prebieha na voľnom povrchu kvapaliny</a:t>
            </a:r>
          </a:p>
          <a:p>
            <a:endParaRPr lang="sk-SK" dirty="0"/>
          </a:p>
        </p:txBody>
      </p:sp>
      <p:pic>
        <p:nvPicPr>
          <p:cNvPr id="6148" name="Picture 4" descr="Výsledok vyhľadávania obrázkov pre dopyt aromalamp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73016"/>
            <a:ext cx="5429217" cy="30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ok vyhľadávania obrázkov pre dopyt evaporation in w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6" y="3105441"/>
            <a:ext cx="4408688" cy="2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56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59" y="-91135"/>
            <a:ext cx="7543800" cy="1450757"/>
          </a:xfrm>
        </p:spPr>
        <p:txBody>
          <a:bodyPr/>
          <a:lstStyle/>
          <a:p>
            <a:r>
              <a:rPr lang="sk-SK" dirty="0" smtClean="0"/>
              <a:t>Čo ovplyvňuje vyparovanie?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0" name="Picture 2" descr="Výsledok vyhľadávania obrázkov pre dopyt evaporation cold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52" y="1700808"/>
            <a:ext cx="7680176" cy="34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619672" y="5156888"/>
            <a:ext cx="626469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600" dirty="0" smtClean="0"/>
              <a:t>1. Teplota kvapaliny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25314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9448" y="228789"/>
            <a:ext cx="8229600" cy="1143000"/>
          </a:xfrm>
        </p:spPr>
        <p:txBody>
          <a:bodyPr/>
          <a:lstStyle/>
          <a:p>
            <a:r>
              <a:rPr lang="sk-SK" dirty="0"/>
              <a:t>Čo ovplyvňuje vyparovanie?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5" t="47619" r="55156" b="21429"/>
          <a:stretch/>
        </p:blipFill>
        <p:spPr bwMode="auto">
          <a:xfrm>
            <a:off x="2267744" y="1988840"/>
            <a:ext cx="4253097" cy="294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619672" y="5156888"/>
            <a:ext cx="626469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600" dirty="0"/>
              <a:t>2</a:t>
            </a:r>
            <a:r>
              <a:rPr lang="sk-SK" sz="3600" dirty="0" smtClean="0"/>
              <a:t>. Veľkosť povrchu kvapaliny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33829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sk-SK" dirty="0"/>
              <a:t>Čo ovplyvňuje vyparovanie?</a:t>
            </a:r>
          </a:p>
        </p:txBody>
      </p:sp>
      <p:pic>
        <p:nvPicPr>
          <p:cNvPr id="9218" name="Picture 2" descr="Súvisiaci obráz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184576" cy="32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449996" y="4936558"/>
            <a:ext cx="626469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600" dirty="0"/>
              <a:t>3</a:t>
            </a:r>
            <a:r>
              <a:rPr lang="sk-SK" sz="3600" dirty="0" smtClean="0"/>
              <a:t>. Odstraňovanie pár nad povrchom kvapaliny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68265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Vyparuje sa len voda?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98571" y="1916832"/>
            <a:ext cx="8229600" cy="2836912"/>
          </a:xfrm>
        </p:spPr>
        <p:txBody>
          <a:bodyPr/>
          <a:lstStyle/>
          <a:p>
            <a:r>
              <a:rPr lang="sk-SK" dirty="0" smtClean="0"/>
              <a:t>Vyparuje sa aj každá iná kvapalina. </a:t>
            </a:r>
          </a:p>
          <a:p>
            <a:r>
              <a:rPr lang="sk-SK" dirty="0" smtClean="0"/>
              <a:t>Rôzne druhy kvapalín sa nevyparujú rovnako rýchlo</a:t>
            </a:r>
          </a:p>
          <a:p>
            <a:r>
              <a:rPr lang="sk-SK" dirty="0" smtClean="0"/>
              <a:t>Alkohol a benzín sa vyparujú rýchlejšie ako voda.</a:t>
            </a:r>
            <a:endParaRPr lang="sk-SK" dirty="0"/>
          </a:p>
        </p:txBody>
      </p:sp>
      <p:pic>
        <p:nvPicPr>
          <p:cNvPr id="10242" name="Picture 2" descr="Výsledok vyhľadávania obrázkov pre dopyt gas station no smoking sig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3468"/>
            <a:ext cx="3888433" cy="285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8" name="Picture 4" descr="Súvisiaci obráz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632848" cy="42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ovacia šípka 4"/>
          <p:cNvCxnSpPr/>
          <p:nvPr/>
        </p:nvCxnSpPr>
        <p:spPr>
          <a:xfrm>
            <a:off x="4932040" y="3501008"/>
            <a:ext cx="1800200" cy="192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 flipV="1">
            <a:off x="5220072" y="1916832"/>
            <a:ext cx="1872208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BlokTextu 7"/>
          <p:cNvSpPr txBox="1"/>
          <p:nvPr/>
        </p:nvSpPr>
        <p:spPr>
          <a:xfrm>
            <a:off x="6732240" y="369398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Vodná para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7236296" y="190854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Hmla</a:t>
            </a:r>
            <a:endParaRPr lang="sk-S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íva">
  <a:themeElements>
    <a:clrScheme name="Retrospektí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162</TotalTime>
  <Words>131</Words>
  <Application>Microsoft Office PowerPoint</Application>
  <PresentationFormat>Prezentácia na obrazovke (4:3)</PresentationFormat>
  <Paragraphs>27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Retrospektíva</vt:lpstr>
      <vt:lpstr>Premena kvapaliny na plyn</vt:lpstr>
      <vt:lpstr>Kolobeh vody v prírode</vt:lpstr>
      <vt:lpstr>Premena kvapaliny na plyn- vyparovanie</vt:lpstr>
      <vt:lpstr>Vyparovanie</vt:lpstr>
      <vt:lpstr>Čo ovplyvňuje vyparovanie?</vt:lpstr>
      <vt:lpstr>Čo ovplyvňuje vyparovanie?</vt:lpstr>
      <vt:lpstr>Čo ovplyvňuje vyparovanie?</vt:lpstr>
      <vt:lpstr>Vyparuje sa len voda?</vt:lpstr>
      <vt:lpstr>Prezentácia programu PowerPoint</vt:lpstr>
      <vt:lpstr>Vlhkosť vzduchu</vt:lpstr>
      <vt:lpstr>Zamyslime sa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Premena kvapaliny na plyn</dc:title>
  <dc:creator>Saška</dc:creator>
  <cp:lastModifiedBy>Alexandra Jombíková</cp:lastModifiedBy>
  <cp:revision>11</cp:revision>
  <dcterms:created xsi:type="dcterms:W3CDTF">2018-02-23T08:43:03Z</dcterms:created>
  <dcterms:modified xsi:type="dcterms:W3CDTF">2020-10-22T11:56:53Z</dcterms:modified>
</cp:coreProperties>
</file>