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62" r:id="rId6"/>
    <p:sldId id="259" r:id="rId7"/>
    <p:sldId id="261" r:id="rId8"/>
    <p:sldId id="260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5" d="100"/>
          <a:sy n="45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88CD5-76DF-4074-B092-A0FFE06A5E14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43012-FF38-4578-90B8-96B3B04C366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9513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88CD5-76DF-4074-B092-A0FFE06A5E14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43012-FF38-4578-90B8-96B3B04C366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27367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88CD5-76DF-4074-B092-A0FFE06A5E14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43012-FF38-4578-90B8-96B3B04C3663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4962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88CD5-76DF-4074-B092-A0FFE06A5E14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43012-FF38-4578-90B8-96B3B04C366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29445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88CD5-76DF-4074-B092-A0FFE06A5E14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43012-FF38-4578-90B8-96B3B04C3663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4435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88CD5-76DF-4074-B092-A0FFE06A5E14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43012-FF38-4578-90B8-96B3B04C366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89678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88CD5-76DF-4074-B092-A0FFE06A5E14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43012-FF38-4578-90B8-96B3B04C366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1519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88CD5-76DF-4074-B092-A0FFE06A5E14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43012-FF38-4578-90B8-96B3B04C366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91169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88CD5-76DF-4074-B092-A0FFE06A5E14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43012-FF38-4578-90B8-96B3B04C366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12425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88CD5-76DF-4074-B092-A0FFE06A5E14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43012-FF38-4578-90B8-96B3B04C366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7374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88CD5-76DF-4074-B092-A0FFE06A5E14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43012-FF38-4578-90B8-96B3B04C366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22372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88CD5-76DF-4074-B092-A0FFE06A5E14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43012-FF38-4578-90B8-96B3B04C366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48729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88CD5-76DF-4074-B092-A0FFE06A5E14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43012-FF38-4578-90B8-96B3B04C366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93758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88CD5-76DF-4074-B092-A0FFE06A5E14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43012-FF38-4578-90B8-96B3B04C366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24428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88CD5-76DF-4074-B092-A0FFE06A5E14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43012-FF38-4578-90B8-96B3B04C366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18100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88CD5-76DF-4074-B092-A0FFE06A5E14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43012-FF38-4578-90B8-96B3B04C366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31159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88CD5-76DF-4074-B092-A0FFE06A5E14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5843012-FF38-4578-90B8-96B3B04C366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55227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C6C821-C966-488D-B113-C2271D7DFA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9433" y="4664704"/>
            <a:ext cx="8288032" cy="1096648"/>
          </a:xfrm>
        </p:spPr>
        <p:txBody>
          <a:bodyPr>
            <a:normAutofit/>
          </a:bodyPr>
          <a:lstStyle/>
          <a:p>
            <a:pPr algn="ctr"/>
            <a:r>
              <a:rPr lang="sk-SK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Zasľúbená zem - Amerika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AAB2366-0572-466B-8290-257AD6BEC7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3447" y="5761352"/>
            <a:ext cx="8288032" cy="1096648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sk-SK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 Sever proti Juhu a koniec červeného muža</a:t>
            </a:r>
          </a:p>
          <a:p>
            <a:pPr algn="ctr">
              <a:lnSpc>
                <a:spcPct val="90000"/>
              </a:lnSpc>
            </a:pPr>
            <a:r>
              <a:rPr lang="sk-SK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DEJEPIS – 8. ročník ZŠ</a:t>
            </a:r>
            <a:endParaRPr lang="sk-SK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84606821-D200-4F31-9572-4A1AF00147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5" r="2" b="2832"/>
          <a:stretch/>
        </p:blipFill>
        <p:spPr>
          <a:xfrm>
            <a:off x="283069" y="0"/>
            <a:ext cx="9722321" cy="4956313"/>
          </a:xfrm>
          <a:custGeom>
            <a:avLst/>
            <a:gdLst/>
            <a:ahLst/>
            <a:cxnLst/>
            <a:rect l="l" t="t" r="r" b="b"/>
            <a:pathLst>
              <a:path w="8274669" h="3635025">
                <a:moveTo>
                  <a:pt x="540554" y="0"/>
                </a:moveTo>
                <a:lnTo>
                  <a:pt x="8274669" y="0"/>
                </a:lnTo>
                <a:lnTo>
                  <a:pt x="8274669" y="3635025"/>
                </a:lnTo>
                <a:lnTo>
                  <a:pt x="0" y="363502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4727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19BF46-7378-47E5-BAE5-2AC71A4E3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109" y="0"/>
            <a:ext cx="8596668" cy="1320800"/>
          </a:xfrm>
        </p:spPr>
        <p:txBody>
          <a:bodyPr/>
          <a:lstStyle/>
          <a:p>
            <a:r>
              <a:rPr lang="sk-SK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Sever proti Juhu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A661A05-99E0-4A48-8227-F5468266B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23525"/>
            <a:ext cx="6374296" cy="3880773"/>
          </a:xfrm>
        </p:spPr>
        <p:txBody>
          <a:bodyPr>
            <a:normAutofit/>
          </a:bodyPr>
          <a:lstStyle/>
          <a:p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Existovali </a:t>
            </a:r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rozdiely medzi priemyselnejšie rozvinutým Severom a poľnohospodárskym Juhom.</a:t>
            </a:r>
          </a:p>
          <a:p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juhu sa nachádzali obrovské </a:t>
            </a:r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plantáže s bavlnou.</a:t>
            </a:r>
          </a:p>
          <a:p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Pracovali tam </a:t>
            </a:r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otroci,</a:t>
            </a:r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ktorých násilím dovážali z Afriky.</a:t>
            </a:r>
          </a:p>
          <a:p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Sever bol zástancom </a:t>
            </a:r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federatívneho usporiadania.</a:t>
            </a:r>
          </a:p>
          <a:p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Juh chcel </a:t>
            </a:r>
            <a:r>
              <a:rPr lang="sk-SK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konfederatívne</a:t>
            </a:r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 usporiadanie</a:t>
            </a:r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v ktorom by sa jednotlivé štáty nemuseli vzdať svojich právomocí.</a:t>
            </a:r>
          </a:p>
        </p:txBody>
      </p:sp>
      <p:pic>
        <p:nvPicPr>
          <p:cNvPr id="5" name="Obrázok 4" descr="Obrázok, na ktorom je mapa&#10;&#10;Automaticky generovaný popis">
            <a:extLst>
              <a:ext uri="{FF2B5EF4-FFF2-40B4-BE49-F238E27FC236}">
                <a16:creationId xmlns:a16="http://schemas.microsoft.com/office/drawing/2014/main" id="{FC8C7CCA-0285-4E27-8C9F-1F015C966F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627" y="0"/>
            <a:ext cx="6060661" cy="6041362"/>
          </a:xfrm>
          <a:prstGeom prst="rect">
            <a:avLst/>
          </a:prstGeom>
        </p:spPr>
      </p:pic>
      <p:pic>
        <p:nvPicPr>
          <p:cNvPr id="7" name="Obrázok 6" descr="Obrázok, na ktorom je vonkajšie, osoba, muž, voda&#10;&#10;Automaticky generovaný popis">
            <a:extLst>
              <a:ext uri="{FF2B5EF4-FFF2-40B4-BE49-F238E27FC236}">
                <a16:creationId xmlns:a16="http://schemas.microsoft.com/office/drawing/2014/main" id="{9174BC86-B487-455C-AD23-6F28CA5498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67201"/>
            <a:ext cx="6917636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162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0766C87-F66E-49E0-BC16-E09D04D21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32522"/>
            <a:ext cx="8596668" cy="3880773"/>
          </a:xfrm>
        </p:spPr>
        <p:txBody>
          <a:bodyPr>
            <a:normAutofit/>
          </a:bodyPr>
          <a:lstStyle/>
          <a:p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Spory vyvrcholili, keď bol prezidentom </a:t>
            </a:r>
            <a:r>
              <a:rPr lang="sk-SK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Abraham</a:t>
            </a:r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 Lincoln.</a:t>
            </a:r>
          </a:p>
          <a:p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 </a:t>
            </a:r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chcel zrušiť otroctvo.</a:t>
            </a:r>
          </a:p>
          <a:p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1861-1865 – Občianska vojna.</a:t>
            </a:r>
          </a:p>
          <a:p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Sever zvíťazil a </a:t>
            </a:r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zrušilo sa otroctvo.</a:t>
            </a:r>
          </a:p>
          <a:p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Prezidenta o niekoľko dní </a:t>
            </a:r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zastrelili v divadle.</a:t>
            </a:r>
          </a:p>
        </p:txBody>
      </p:sp>
      <p:pic>
        <p:nvPicPr>
          <p:cNvPr id="4" name="Obrázok 3" descr="Obrázok, na ktorom je text, fotografia, kniha, staré&#10;&#10;Automaticky generovaný popis">
            <a:extLst>
              <a:ext uri="{FF2B5EF4-FFF2-40B4-BE49-F238E27FC236}">
                <a16:creationId xmlns:a16="http://schemas.microsoft.com/office/drawing/2014/main" id="{0048D7FC-D017-4856-AB4D-1E686FAA7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10678"/>
            <a:ext cx="8454683" cy="4273826"/>
          </a:xfrm>
          <a:prstGeom prst="rect">
            <a:avLst/>
          </a:prstGeom>
        </p:spPr>
      </p:pic>
      <p:pic>
        <p:nvPicPr>
          <p:cNvPr id="6" name="Obrázok 5" descr="Obrázok, na ktorom je muž, osoba, oblečenie, kravata&#10;&#10;Automaticky generovaný popis">
            <a:extLst>
              <a:ext uri="{FF2B5EF4-FFF2-40B4-BE49-F238E27FC236}">
                <a16:creationId xmlns:a16="http://schemas.microsoft.com/office/drawing/2014/main" id="{B15EE5D8-9105-4F50-83E3-AEC873BCBA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682" y="2610678"/>
            <a:ext cx="3737318" cy="424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866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9AB0D9-AE6B-4F02-A5A2-B58154BE9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6" name="Zástupný objekt pre obsah 5" descr="Obrázok, na ktorom je osoba, držiaci, muž, žena&#10;&#10;Automaticky generovaný popis">
            <a:extLst>
              <a:ext uri="{FF2B5EF4-FFF2-40B4-BE49-F238E27FC236}">
                <a16:creationId xmlns:a16="http://schemas.microsoft.com/office/drawing/2014/main" id="{3351024F-F191-47C8-8AA0-B4DB19A6D3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357425" cy="6858001"/>
          </a:xfrm>
        </p:spPr>
      </p:pic>
      <p:pic>
        <p:nvPicPr>
          <p:cNvPr id="8" name="Obrázok 7" descr="Obrázok, na ktorom je vonkajšie, ľudia, skupina, obrovské&#10;&#10;Automaticky generovaný popis">
            <a:extLst>
              <a:ext uri="{FF2B5EF4-FFF2-40B4-BE49-F238E27FC236}">
                <a16:creationId xmlns:a16="http://schemas.microsoft.com/office/drawing/2014/main" id="{31E1A038-651C-4CF9-B663-2163FEF8E7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425" y="0"/>
            <a:ext cx="5834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880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0E3F9E-6F51-48F2-8A9B-790224A06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objekt pre obsah 4" descr="Obrázok, na ktorom je trávnik, vonkajšie, osoba, pole&#10;&#10;Automaticky generovaný popis">
            <a:extLst>
              <a:ext uri="{FF2B5EF4-FFF2-40B4-BE49-F238E27FC236}">
                <a16:creationId xmlns:a16="http://schemas.microsoft.com/office/drawing/2014/main" id="{DD49F3CC-382A-4307-90E3-437B10AD69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95" y="272666"/>
            <a:ext cx="11069861" cy="6212540"/>
          </a:xfrm>
        </p:spPr>
      </p:pic>
    </p:spTree>
    <p:extLst>
      <p:ext uri="{BB962C8B-B14F-4D97-AF65-F5344CB8AC3E}">
        <p14:creationId xmlns:p14="http://schemas.microsoft.com/office/powerpoint/2010/main" val="2151678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4D20E0-B62C-4518-A459-78A4C6BC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38" y="156238"/>
            <a:ext cx="8596668" cy="1320800"/>
          </a:xfrm>
        </p:spPr>
        <p:txBody>
          <a:bodyPr/>
          <a:lstStyle/>
          <a:p>
            <a:r>
              <a:rPr lang="sk-SK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Koniec červeného muža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48AE7E3-E716-48A1-A780-3E8A7056B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12740"/>
            <a:ext cx="6406881" cy="3880773"/>
          </a:xfrm>
        </p:spPr>
        <p:txBody>
          <a:bodyPr/>
          <a:lstStyle/>
          <a:p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 vojne začalo </a:t>
            </a:r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obdobie veľkého rozmachu USA</a:t>
            </a:r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krajiny prúdilo </a:t>
            </a:r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čoraz viac prisťahovalcov </a:t>
            </a:r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Európy a Ázie.</a:t>
            </a:r>
          </a:p>
          <a:p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Prisťahovalci </a:t>
            </a:r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preberali pôdu Indiánom.</a:t>
            </a:r>
          </a:p>
          <a:p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Lovili vo veľkom bizóny.</a:t>
            </a:r>
          </a:p>
          <a:p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Situácia sa zhoršila, keď na indiánskych územiach </a:t>
            </a:r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objavili náleziská zlata.</a:t>
            </a:r>
          </a:p>
          <a:p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Najdlhšie sa dokázali brániť </a:t>
            </a:r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Apači.</a:t>
            </a:r>
          </a:p>
          <a:p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ázok 4" descr="Obrázok, na ktorom je vonkajšie, kniha, text, fotografia&#10;&#10;Automaticky generovaný popis">
            <a:extLst>
              <a:ext uri="{FF2B5EF4-FFF2-40B4-BE49-F238E27FC236}">
                <a16:creationId xmlns:a16="http://schemas.microsoft.com/office/drawing/2014/main" id="{1EF9C097-38BC-4E1F-8516-8C3F1B0B4D6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881" y="-139457"/>
            <a:ext cx="5785119" cy="3850329"/>
          </a:xfrm>
          <a:prstGeom prst="rect">
            <a:avLst/>
          </a:prstGeom>
        </p:spPr>
      </p:pic>
      <p:pic>
        <p:nvPicPr>
          <p:cNvPr id="7" name="Obrázok 6" descr="Obrázok, na ktorom je vonkajšie, osoba, stojaci, muž&#10;&#10;Automaticky generovaný popis">
            <a:extLst>
              <a:ext uri="{FF2B5EF4-FFF2-40B4-BE49-F238E27FC236}">
                <a16:creationId xmlns:a16="http://schemas.microsoft.com/office/drawing/2014/main" id="{89A1C499-D541-484E-864F-EE81A4A1E8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881" y="3710872"/>
            <a:ext cx="5785119" cy="3147128"/>
          </a:xfrm>
          <a:prstGeom prst="rect">
            <a:avLst/>
          </a:prstGeom>
        </p:spPr>
      </p:pic>
      <p:pic>
        <p:nvPicPr>
          <p:cNvPr id="11" name="Obrázok 10" descr="Obrázok, na ktorom je trávnik, vonkajšie, cicavec, pole&#10;&#10;Automaticky generovaný popis">
            <a:extLst>
              <a:ext uri="{FF2B5EF4-FFF2-40B4-BE49-F238E27FC236}">
                <a16:creationId xmlns:a16="http://schemas.microsoft.com/office/drawing/2014/main" id="{EA4DF485-2937-41DE-A502-F6419AEEFAC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22" y="4126523"/>
            <a:ext cx="5658678" cy="266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38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6B511B-5460-455E-834A-A0155CBDE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794" y="71744"/>
            <a:ext cx="8596668" cy="1320800"/>
          </a:xfrm>
        </p:spPr>
        <p:txBody>
          <a:bodyPr/>
          <a:lstStyle/>
          <a:p>
            <a:r>
              <a:rPr lang="sk-SK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Genocída Indiánov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3025CDE-B26E-4651-ACE8-50E1D5AE8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94398"/>
            <a:ext cx="10282213" cy="3880773"/>
          </a:xfrm>
        </p:spPr>
        <p:txBody>
          <a:bodyPr/>
          <a:lstStyle/>
          <a:p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Genocída </a:t>
            </a:r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vyvražďovanie skupiny ľudí na základe ich etnika či rasy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5" name="Obrázok 4" descr="Obrázok, na ktorom je text&#10;&#10;Automaticky generovaný popis">
            <a:extLst>
              <a:ext uri="{FF2B5EF4-FFF2-40B4-BE49-F238E27FC236}">
                <a16:creationId xmlns:a16="http://schemas.microsoft.com/office/drawing/2014/main" id="{770C473C-5C11-485A-945B-E2DAC597DF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5" r="3279" b="7577"/>
          <a:stretch/>
        </p:blipFill>
        <p:spPr>
          <a:xfrm>
            <a:off x="1446028" y="1579990"/>
            <a:ext cx="6804838" cy="511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793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4A4F11F-8458-493E-AD66-D16C02A05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632" y="251102"/>
            <a:ext cx="9564526" cy="3880773"/>
          </a:xfrm>
        </p:spPr>
        <p:txBody>
          <a:bodyPr>
            <a:normAutofit/>
          </a:bodyPr>
          <a:lstStyle/>
          <a:p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sklonku 19. storočia už boli </a:t>
            </a:r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USA veľmocou</a:t>
            </a:r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19. storočí obsadili </a:t>
            </a:r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Kubu, Filipíny </a:t>
            </a:r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mali dosah na strednú Ameriku.</a:t>
            </a:r>
          </a:p>
        </p:txBody>
      </p:sp>
      <p:pic>
        <p:nvPicPr>
          <p:cNvPr id="4" name="Obrázok 3" descr="Obrázok, na ktorom je budova, staré, fotografia, mesto&#10;&#10;Automaticky generovaný popis">
            <a:extLst>
              <a:ext uri="{FF2B5EF4-FFF2-40B4-BE49-F238E27FC236}">
                <a16:creationId xmlns:a16="http://schemas.microsoft.com/office/drawing/2014/main" id="{8ED52FA3-C1DE-4C4A-86DE-1F713990C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602" y="1617785"/>
            <a:ext cx="6883397" cy="5240215"/>
          </a:xfrm>
          <a:prstGeom prst="rect">
            <a:avLst/>
          </a:prstGeom>
        </p:spPr>
      </p:pic>
      <p:pic>
        <p:nvPicPr>
          <p:cNvPr id="6" name="Obrázok 5" descr="Obrázok, na ktorom je budova, cesta, vonkajšie, fotografia&#10;&#10;Automaticky generovaný popis">
            <a:extLst>
              <a:ext uri="{FF2B5EF4-FFF2-40B4-BE49-F238E27FC236}">
                <a16:creationId xmlns:a16="http://schemas.microsoft.com/office/drawing/2014/main" id="{2816FB46-3317-4ACE-9412-3C148CAFED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7785"/>
            <a:ext cx="5894363" cy="524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449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 descr="Obrázok, na ktorom je text&#10;&#10;Automaticky generovaný popis">
            <a:extLst>
              <a:ext uri="{FF2B5EF4-FFF2-40B4-BE49-F238E27FC236}">
                <a16:creationId xmlns:a16="http://schemas.microsoft.com/office/drawing/2014/main" id="{6DB41CB0-5BC4-4D3E-BD9A-CF24759057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1" y="192922"/>
            <a:ext cx="5894362" cy="6404826"/>
          </a:xfrm>
        </p:spPr>
      </p:pic>
    </p:spTree>
    <p:extLst>
      <p:ext uri="{BB962C8B-B14F-4D97-AF65-F5344CB8AC3E}">
        <p14:creationId xmlns:p14="http://schemas.microsoft.com/office/powerpoint/2010/main" val="3429347966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Vlastné 3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0070C0"/>
      </a:accent1>
      <a:accent2>
        <a:srgbClr val="FF0000"/>
      </a:accent2>
      <a:accent3>
        <a:srgbClr val="FFFFFF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195</Words>
  <Application>Microsoft Office PowerPoint</Application>
  <PresentationFormat>Širokouhlá</PresentationFormat>
  <Paragraphs>25</Paragraphs>
  <Slides>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Fazeta</vt:lpstr>
      <vt:lpstr>Zasľúbená zem - Amerika</vt:lpstr>
      <vt:lpstr>Sever proti Juhu</vt:lpstr>
      <vt:lpstr>Prezentácia programu PowerPoint</vt:lpstr>
      <vt:lpstr>Prezentácia programu PowerPoint</vt:lpstr>
      <vt:lpstr>Prezentácia programu PowerPoint</vt:lpstr>
      <vt:lpstr>Koniec červeného muža</vt:lpstr>
      <vt:lpstr>Genocída Indiánov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Zasľúbená zem - Amerika</dc:title>
  <dc:creator>takac.tomas1863@gmail.com</dc:creator>
  <cp:lastModifiedBy>HP</cp:lastModifiedBy>
  <cp:revision>4</cp:revision>
  <dcterms:created xsi:type="dcterms:W3CDTF">2020-09-28T11:26:14Z</dcterms:created>
  <dcterms:modified xsi:type="dcterms:W3CDTF">2020-11-22T17:23:09Z</dcterms:modified>
</cp:coreProperties>
</file>