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C631-53BE-4F34-990A-F60EDA337842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C152-2482-4679-98EE-719882099266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21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C631-53BE-4F34-990A-F60EDA337842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C152-2482-4679-98EE-719882099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368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C631-53BE-4F34-990A-F60EDA337842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C152-2482-4679-98EE-719882099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963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C631-53BE-4F34-990A-F60EDA337842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C152-2482-4679-98EE-719882099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502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C631-53BE-4F34-990A-F60EDA337842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C152-2482-4679-98EE-719882099266}" type="slidenum">
              <a:rPr lang="sk-SK" smtClean="0"/>
              <a:t>‹#›</a:t>
            </a:fld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4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C631-53BE-4F34-990A-F60EDA337842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C152-2482-4679-98EE-719882099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426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C631-53BE-4F34-990A-F60EDA337842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C152-2482-4679-98EE-719882099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564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C631-53BE-4F34-990A-F60EDA337842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C152-2482-4679-98EE-719882099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571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C631-53BE-4F34-990A-F60EDA337842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C152-2482-4679-98EE-719882099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94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D1C631-53BE-4F34-990A-F60EDA337842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88C152-2482-4679-98EE-719882099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374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1C631-53BE-4F34-990A-F60EDA337842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8C152-2482-4679-98EE-71988209926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372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D1C631-53BE-4F34-990A-F60EDA337842}" type="datetimeFigureOut">
              <a:rPr lang="sk-SK" smtClean="0"/>
              <a:t>05.02.2021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988C152-2482-4679-98EE-719882099266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6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 Bernolák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4972503" cy="114300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Dejepis pre 8. ročník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31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Slovenské národné hnutie – 1. generácia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reformy Jozefa II. prebudili u slovenských vzdelancov národné povedomie</a:t>
            </a:r>
          </a:p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Slováci si uvedomili, že sú samobytným národom, preto začali utvárať svoj vlastný národný program</a:t>
            </a:r>
          </a:p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na čele hnutia stáli </a:t>
            </a:r>
            <a:r>
              <a:rPr lang="sk-SK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kňazi a vzdelanci</a:t>
            </a:r>
          </a:p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k-SK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žiadali uznanie slovenského národa a jeho jazyka</a:t>
            </a:r>
          </a:p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strediskami národného hnutia sa stali </a:t>
            </a:r>
            <a:r>
              <a:rPr lang="sk-SK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Bratislava a Trnava</a:t>
            </a:r>
          </a:p>
          <a:p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9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 Bernolák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bol vedúcou osobnosťou hnutia</a:t>
            </a:r>
          </a:p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inicioval napísať všeobecné pravidlá jednotného slovenského pravopisu</a:t>
            </a:r>
          </a:p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k-SK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prvá kodifikovaná slovenčina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 ukotvené základy v jeho knihe </a:t>
            </a:r>
            <a:r>
              <a:rPr lang="sk-SK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Jazykovedno-kritická rozprava o slovenských písmenách</a:t>
            </a:r>
          </a:p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neskôr vydal aj učebnicu gramatiky a prácu o tvorení slov: </a:t>
            </a:r>
            <a:r>
              <a:rPr lang="sk-SK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Etymológia slovanských slov</a:t>
            </a:r>
          </a:p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vydal tiež </a:t>
            </a:r>
            <a:r>
              <a:rPr lang="sk-SK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päťjazyčný slovník</a:t>
            </a:r>
            <a:endParaRPr lang="sk-SK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45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78905" cy="1450757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pokus o uzákonenie spisovnej slovenčiny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Bernolákova gramatika sa zakladala na princípe </a:t>
            </a:r>
            <a:r>
              <a:rPr lang="sk-SK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„píš, ako počuješ“</a:t>
            </a:r>
          </a:p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základom jazyka sa stalo trnavské nárečie</a:t>
            </a:r>
          </a:p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kvôli úspešnému šíreniu jazyka bernolákovci založili v Trnave spolok </a:t>
            </a:r>
            <a:r>
              <a:rPr lang="sk-SK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Slovenské učené tovarišstvo</a:t>
            </a:r>
          </a:p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činnosť spolku usmerňovali </a:t>
            </a:r>
            <a:r>
              <a:rPr lang="sk-SK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Anton Bernolák a Juraj </a:t>
            </a:r>
            <a:r>
              <a:rPr lang="sk-SK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Fándly</a:t>
            </a:r>
            <a:endParaRPr lang="sk-SK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napriek tomu, že sa im nepodarilo spojiť národ jednotným jazykom, ale položili výborné základy pre ďalší boj nastupujúcim generáciám vzdelancov</a:t>
            </a: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8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Bernolák a jeho učebnica gramatiky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82" y="1792776"/>
            <a:ext cx="6120198" cy="4590149"/>
          </a:xfrm>
        </p:spPr>
      </p:pic>
    </p:spTree>
    <p:extLst>
      <p:ext uri="{BB962C8B-B14F-4D97-AF65-F5344CB8AC3E}">
        <p14:creationId xmlns:p14="http://schemas.microsoft.com/office/powerpoint/2010/main" val="418233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Juraj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Fándly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budova, kde sa tlačili knihy spolku Slovenské učené tovarišstvo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57098"/>
            <a:ext cx="2938706" cy="402272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02" y="1781752"/>
            <a:ext cx="5831224" cy="437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íva">
  <a:themeElements>
    <a:clrScheme name="Retrospektí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</TotalTime>
  <Words>209</Words>
  <Application>Microsoft Office PowerPoint</Application>
  <PresentationFormat>Širokouhlá</PresentationFormat>
  <Paragraphs>22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Retrospektíva</vt:lpstr>
      <vt:lpstr>Anton Bernolák</vt:lpstr>
      <vt:lpstr>Slovenské národné hnutie – 1. generácia</vt:lpstr>
      <vt:lpstr>Anton Bernolák</vt:lpstr>
      <vt:lpstr>1. pokus o uzákonenie spisovnej slovenčiny</vt:lpstr>
      <vt:lpstr>A. Bernolák a jeho učebnica gramatiky</vt:lpstr>
      <vt:lpstr>Juraj Fándly a budova, kde sa tlačili knihy spolku Slovenské učené tovarišstvo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Anton Bernolák</dc:title>
  <dc:creator>User</dc:creator>
  <cp:lastModifiedBy>HP</cp:lastModifiedBy>
  <cp:revision>7</cp:revision>
  <dcterms:created xsi:type="dcterms:W3CDTF">2021-01-27T09:34:28Z</dcterms:created>
  <dcterms:modified xsi:type="dcterms:W3CDTF">2021-02-05T13:13:53Z</dcterms:modified>
</cp:coreProperties>
</file>