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42" autoAdjust="0"/>
    <p:restoredTop sz="90929"/>
  </p:normalViewPr>
  <p:slideViewPr>
    <p:cSldViewPr>
      <p:cViewPr varScale="1">
        <p:scale>
          <a:sx n="41" d="100"/>
          <a:sy n="41" d="100"/>
        </p:scale>
        <p:origin x="61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sk-SK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AD7C1D-773A-462F-B9B2-97863E901FF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91068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2E212-13C6-4169-B237-E1A01734FAE5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2019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83FC5-CD6F-4B03-BAD8-70BBAAB4B05A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37363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FC91E-1092-42E3-B48F-3FDC83FA857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45822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E2AC3-2723-46CF-AEB4-BF0F40A2FA1D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7679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33A3D-6F35-468D-B53C-812968E168AB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47565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688E2-2EF7-405B-A53E-5D23DE047BB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6309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D7BE1-7EB3-4ED7-A687-1AB73CA7D6EE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10368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5D3D0-BDC2-468B-B881-8AFF7CEF941D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4209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4208-0712-45AC-96C8-AD9970B83197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60259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84F11-F7E6-41CE-84EF-E3CE83FC242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7323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98B40-0181-43D5-9FD3-61CF3C48E88E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83803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styly předlohy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Třetí úroveň</a:t>
            </a:r>
          </a:p>
          <a:p>
            <a:pPr lvl="3"/>
            <a:r>
              <a:rPr lang="cs-CZ" altLang="sk-SK" smtClean="0"/>
              <a:t>Čtvrtá úroveň</a:t>
            </a:r>
          </a:p>
          <a:p>
            <a:pPr lvl="4"/>
            <a:r>
              <a:rPr lang="cs-CZ" alt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F5D5E2-D90B-4A14-925E-74D5B531ECE4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dirty="0">
                <a:solidFill>
                  <a:srgbClr val="C00000"/>
                </a:solidFill>
                <a:latin typeface="ITC Bookman EE" pitchFamily="34" charset="0"/>
              </a:rPr>
              <a:t>DOKONALÁ</a:t>
            </a:r>
            <a:r>
              <a:rPr lang="sk-SK" altLang="sk-SK" b="1" dirty="0">
                <a:solidFill>
                  <a:srgbClr val="C00000"/>
                </a:solidFill>
              </a:rPr>
              <a:t> </a:t>
            </a:r>
            <a:r>
              <a:rPr lang="sk-SK" altLang="sk-SK" dirty="0">
                <a:solidFill>
                  <a:srgbClr val="C00000"/>
                </a:solidFill>
              </a:rPr>
              <a:t> </a:t>
            </a:r>
            <a:r>
              <a:rPr lang="sk-SK" altLang="sk-SK" b="1" dirty="0">
                <a:solidFill>
                  <a:srgbClr val="C00000"/>
                </a:solidFill>
                <a:latin typeface="ITC Bookman EE" pitchFamily="34" charset="0"/>
              </a:rPr>
              <a:t>ĽÚTOSŤ</a:t>
            </a:r>
            <a:endParaRPr lang="cs-CZ" altLang="sk-SK" b="1" dirty="0">
              <a:solidFill>
                <a:srgbClr val="C00000"/>
              </a:solidFill>
              <a:latin typeface="ITC Bookman EE" pitchFamily="34" charset="0"/>
            </a:endParaRPr>
          </a:p>
        </p:txBody>
      </p:sp>
      <p:pic>
        <p:nvPicPr>
          <p:cNvPr id="2052" name="Picture 4" descr="D:\Documenty\GRACIA\Obrázky s postavičkami\1.t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1616044"/>
            <a:ext cx="511256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5257800"/>
            <a:ext cx="8458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altLang="sk-SK" sz="3600" b="1" i="1">
                <a:latin typeface="Georgia" panose="02040502050405020303" pitchFamily="18" charset="0"/>
              </a:rPr>
              <a:t>Je, ak ľutujem svoje hriechy</a:t>
            </a:r>
          </a:p>
          <a:p>
            <a:pPr algn="ctr">
              <a:spcBef>
                <a:spcPct val="50000"/>
              </a:spcBef>
            </a:pPr>
            <a:r>
              <a:rPr lang="sk-SK" altLang="sk-SK" sz="3600" b="1" i="1">
                <a:latin typeface="Georgia" panose="02040502050405020303" pitchFamily="18" charset="0"/>
              </a:rPr>
              <a:t>z lásky k Bohu.</a:t>
            </a:r>
            <a:endParaRPr lang="cs-CZ" altLang="sk-SK" sz="3600" b="1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dirty="0">
                <a:solidFill>
                  <a:schemeClr val="accent6">
                    <a:lumMod val="50000"/>
                  </a:schemeClr>
                </a:solidFill>
                <a:latin typeface="ITC Bookman EE" pitchFamily="34" charset="0"/>
              </a:rPr>
              <a:t>NEDOKONALÁ    ĽÚTOSŤ</a:t>
            </a:r>
            <a:endParaRPr lang="cs-CZ" altLang="sk-SK" b="1" dirty="0">
              <a:solidFill>
                <a:schemeClr val="accent6">
                  <a:lumMod val="50000"/>
                </a:schemeClr>
              </a:solidFill>
              <a:latin typeface="ITC Bookman EE" pitchFamily="34" charset="0"/>
            </a:endParaRPr>
          </a:p>
        </p:txBody>
      </p:sp>
      <p:pic>
        <p:nvPicPr>
          <p:cNvPr id="3075" name="Picture 3" descr="D:\Documenty\GRACIA\Obrázky s postavičkami\0565.tif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342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5334000"/>
            <a:ext cx="891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altLang="sk-SK" sz="3600" b="1" i="1">
                <a:latin typeface="Georgia" panose="02040502050405020303" pitchFamily="18" charset="0"/>
              </a:rPr>
              <a:t>Ak ľutujem svoje hriechy zo strachu</a:t>
            </a:r>
            <a:endParaRPr lang="cs-CZ" altLang="sk-SK" sz="3600" b="1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6000" b="1" dirty="0">
                <a:solidFill>
                  <a:srgbClr val="FF0000"/>
                </a:solidFill>
              </a:rPr>
              <a:t>ĽÚTOSŤ</a:t>
            </a:r>
            <a:endParaRPr lang="cs-CZ" altLang="sk-SK" sz="6000" b="1" dirty="0">
              <a:solidFill>
                <a:srgbClr val="FF0000"/>
              </a:solidFill>
            </a:endParaRPr>
          </a:p>
        </p:txBody>
      </p:sp>
      <p:pic>
        <p:nvPicPr>
          <p:cNvPr id="4099" name="Picture 3" descr="D:\Documenty\GRACIA\Obrázky s postavičkami\0486.t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318" y="1714500"/>
            <a:ext cx="4419364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5486400"/>
            <a:ext cx="7315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altLang="sk-SK" sz="3600" b="1" i="1">
                <a:latin typeface="Georgia" panose="02040502050405020303" pitchFamily="18" charset="0"/>
              </a:rPr>
              <a:t>Je bolesť duše nad spáchanými hriechmi.</a:t>
            </a:r>
            <a:endParaRPr lang="cs-CZ" altLang="sk-SK" sz="3600" b="1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dirty="0">
                <a:solidFill>
                  <a:srgbClr val="FF0000"/>
                </a:solidFill>
                <a:latin typeface="ITC Bookman EE" pitchFamily="34" charset="0"/>
              </a:rPr>
              <a:t>Moja cesta zmierenia</a:t>
            </a:r>
            <a:endParaRPr lang="cs-CZ" altLang="sk-SK" b="1" dirty="0">
              <a:solidFill>
                <a:srgbClr val="FF0000"/>
              </a:solidFill>
              <a:latin typeface="ITC Bookman EE" pitchFamily="34" charset="0"/>
            </a:endParaRPr>
          </a:p>
        </p:txBody>
      </p:sp>
      <p:pic>
        <p:nvPicPr>
          <p:cNvPr id="5123" name="Picture 3" descr="D:\Documenty\GRACIA\Obrázky s postavičkami\0397.t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4953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0" y="5334000"/>
            <a:ext cx="7010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altLang="sk-SK" sz="3600" b="1" i="1">
                <a:latin typeface="Georgia" panose="02040502050405020303" pitchFamily="18" charset="0"/>
              </a:rPr>
              <a:t>Môj návrat k nebeskému Otcovi</a:t>
            </a:r>
            <a:endParaRPr lang="cs-CZ" altLang="sk-SK" sz="3600" b="1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09600"/>
            <a:ext cx="8134672" cy="1143000"/>
          </a:xfrm>
        </p:spPr>
        <p:txBody>
          <a:bodyPr/>
          <a:lstStyle/>
          <a:p>
            <a:r>
              <a:rPr lang="sk-SK" altLang="sk-SK" sz="5400" b="1" dirty="0">
                <a:latin typeface="ITC Bookman EE" pitchFamily="34" charset="0"/>
              </a:rPr>
              <a:t>1</a:t>
            </a:r>
            <a:r>
              <a:rPr lang="sk-SK" altLang="sk-SK" sz="5000" b="1" dirty="0">
                <a:latin typeface="ITC Bookman EE" pitchFamily="34" charset="0"/>
              </a:rPr>
              <a:t>. </a:t>
            </a:r>
            <a:r>
              <a:rPr lang="sk-SK" altLang="sk-SK" sz="5000" b="1" dirty="0" smtClean="0">
                <a:latin typeface="ITC Bookman EE" pitchFamily="34" charset="0"/>
              </a:rPr>
              <a:t>časť</a:t>
            </a:r>
            <a:r>
              <a:rPr lang="sk-SK" altLang="sk-SK" sz="5000" b="1" dirty="0">
                <a:latin typeface="ITC Bookman EE" pitchFamily="34" charset="0"/>
              </a:rPr>
              <a:t>: </a:t>
            </a:r>
            <a:r>
              <a:rPr lang="sk-SK" altLang="sk-SK" sz="5000" b="1" dirty="0" smtClean="0">
                <a:solidFill>
                  <a:srgbClr val="FF0000"/>
                </a:solidFill>
                <a:latin typeface="ITC Bookman EE" pitchFamily="34" charset="0"/>
              </a:rPr>
              <a:t>PRÍPRAVA DOMA</a:t>
            </a:r>
            <a:endParaRPr lang="cs-CZ" altLang="sk-SK" sz="5000" b="1" dirty="0">
              <a:solidFill>
                <a:srgbClr val="FF0000"/>
              </a:solidFill>
              <a:latin typeface="ITC Bookman EE" pitchFamily="34" charset="0"/>
            </a:endParaRPr>
          </a:p>
        </p:txBody>
      </p:sp>
      <p:pic>
        <p:nvPicPr>
          <p:cNvPr id="6147" name="Picture 3" descr="D:\Documenty\GRACIA\Obrázky s postavičkami\0584.tif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572" y="1611070"/>
            <a:ext cx="410445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4876800"/>
            <a:ext cx="7467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altLang="sk-SK" sz="2800" b="1" i="1" dirty="0">
                <a:latin typeface="Georgia" panose="02040502050405020303" pitchFamily="18" charset="0"/>
              </a:rPr>
              <a:t>Spytujem si svedomie</a:t>
            </a:r>
            <a:r>
              <a:rPr lang="sk-SK" altLang="sk-SK" sz="2800" b="1" i="1" dirty="0" smtClean="0">
                <a:latin typeface="Georgia" panose="02040502050405020303" pitchFamily="18" charset="0"/>
              </a:rPr>
              <a:t>, ľutujem </a:t>
            </a:r>
            <a:r>
              <a:rPr lang="sk-SK" altLang="sk-SK" sz="2800" b="1" i="1" dirty="0">
                <a:latin typeface="Georgia" panose="02040502050405020303" pitchFamily="18" charset="0"/>
              </a:rPr>
              <a:t>svoje hriechy</a:t>
            </a:r>
            <a:r>
              <a:rPr lang="sk-SK" altLang="sk-SK" sz="2800" b="1" i="1" dirty="0" smtClean="0">
                <a:latin typeface="Georgia" panose="02040502050405020303" pitchFamily="18" charset="0"/>
              </a:rPr>
              <a:t>, dám </a:t>
            </a:r>
            <a:r>
              <a:rPr lang="sk-SK" altLang="sk-SK" sz="2800" b="1" i="1" dirty="0">
                <a:latin typeface="Georgia" panose="02040502050405020303" pitchFamily="18" charset="0"/>
              </a:rPr>
              <a:t>si predsavzatie polepšiť sa</a:t>
            </a:r>
            <a:r>
              <a:rPr lang="sk-SK" altLang="sk-SK" sz="2800" b="1" i="1" dirty="0" smtClean="0">
                <a:latin typeface="Georgia" panose="02040502050405020303" pitchFamily="18" charset="0"/>
              </a:rPr>
              <a:t>. Poprosím </a:t>
            </a:r>
            <a:r>
              <a:rPr lang="sk-SK" altLang="sk-SK" sz="2800" b="1" i="1" dirty="0">
                <a:latin typeface="Georgia" panose="02040502050405020303" pitchFamily="18" charset="0"/>
              </a:rPr>
              <a:t>o odpustenie všetkých</a:t>
            </a:r>
            <a:r>
              <a:rPr lang="sk-SK" altLang="sk-SK" sz="2800" b="1" i="1" dirty="0" smtClean="0">
                <a:latin typeface="Georgia" panose="02040502050405020303" pitchFamily="18" charset="0"/>
              </a:rPr>
              <a:t>, ktorým </a:t>
            </a:r>
            <a:r>
              <a:rPr lang="sk-SK" altLang="sk-SK" sz="2800" b="1" i="1" dirty="0">
                <a:latin typeface="Georgia" panose="02040502050405020303" pitchFamily="18" charset="0"/>
              </a:rPr>
              <a:t>som ublížil.</a:t>
            </a:r>
            <a:endParaRPr lang="cs-CZ" altLang="sk-SK" sz="2800" b="1" i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5400" b="1" dirty="0">
                <a:latin typeface="ITC Bookman EE" pitchFamily="34" charset="0"/>
              </a:rPr>
              <a:t>2.časť: </a:t>
            </a:r>
            <a:r>
              <a:rPr lang="sk-SK" altLang="sk-SK" sz="5400" b="1" dirty="0" smtClean="0">
                <a:solidFill>
                  <a:srgbClr val="FF0000"/>
                </a:solidFill>
                <a:latin typeface="ITC Bookman EE" pitchFamily="34" charset="0"/>
              </a:rPr>
              <a:t>V KOSTOLE</a:t>
            </a:r>
            <a:endParaRPr lang="cs-CZ" altLang="sk-SK" sz="5400" b="1" dirty="0">
              <a:solidFill>
                <a:srgbClr val="FF0000"/>
              </a:solidFill>
              <a:latin typeface="ITC Bookman EE" pitchFamily="34" charset="0"/>
            </a:endParaRPr>
          </a:p>
        </p:txBody>
      </p:sp>
      <p:pic>
        <p:nvPicPr>
          <p:cNvPr id="7171" name="Picture 3" descr="D:\Documenty\GRACIA\Obrázky s postavičkami\0545.t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52761"/>
            <a:ext cx="44958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4800600"/>
            <a:ext cx="7467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altLang="sk-SK" sz="3600" b="1" i="1">
                <a:latin typeface="Georgia" panose="02040502050405020303" pitchFamily="18" charset="0"/>
              </a:rPr>
              <a:t>Vyznávam a oľutujem svoje hriechy pred kňazom vo sviatosti zmierenia.</a:t>
            </a:r>
            <a:endParaRPr lang="cs-CZ" altLang="sk-SK" sz="3600" b="1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6000" b="1" dirty="0">
                <a:latin typeface="ITC Bookman EE" pitchFamily="34" charset="0"/>
              </a:rPr>
              <a:t>3.časť: </a:t>
            </a:r>
            <a:r>
              <a:rPr lang="sk-SK" altLang="sk-SK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Bookman EE" pitchFamily="34" charset="0"/>
              </a:rPr>
              <a:t>DOMA</a:t>
            </a:r>
            <a:endParaRPr lang="cs-CZ" altLang="sk-SK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Bookman EE" pitchFamily="34" charset="0"/>
            </a:endParaRPr>
          </a:p>
        </p:txBody>
      </p:sp>
      <p:pic>
        <p:nvPicPr>
          <p:cNvPr id="8195" name="Picture 3" descr="D:\Documenty\GRACIA\Obrázky s postavičkami\0484.tif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5638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5029200"/>
            <a:ext cx="7924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altLang="sk-SK" sz="4800" b="1" i="1">
                <a:latin typeface="Georgia" panose="02040502050405020303" pitchFamily="18" charset="0"/>
              </a:rPr>
              <a:t>Ako nový človek budem všade robiť dobre.</a:t>
            </a:r>
            <a:endParaRPr lang="cs-CZ" altLang="sk-SK" sz="4800" b="1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92</Words>
  <Application>Microsoft Office PowerPoint</Application>
  <PresentationFormat>Prezentácia na obrazovke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Georgia</vt:lpstr>
      <vt:lpstr>ITC Bookman EE</vt:lpstr>
      <vt:lpstr>Times New Roman</vt:lpstr>
      <vt:lpstr>Default Design</vt:lpstr>
      <vt:lpstr>DOKONALÁ  ĽÚTOSŤ</vt:lpstr>
      <vt:lpstr>NEDOKONALÁ    ĽÚTOSŤ</vt:lpstr>
      <vt:lpstr>ĽÚTOSŤ</vt:lpstr>
      <vt:lpstr>Moja cesta zmierenia</vt:lpstr>
      <vt:lpstr>1. časť: PRÍPRAVA DOMA</vt:lpstr>
      <vt:lpstr>2.časť: V KOSTOLE</vt:lpstr>
      <vt:lpstr>3.časť: DOMA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DOKONALÁ  ĽÚTOSŤ</dc:title>
  <dc:creator>Ladislav Šimončík</dc:creator>
  <cp:lastModifiedBy>HP</cp:lastModifiedBy>
  <cp:revision>3</cp:revision>
  <dcterms:created xsi:type="dcterms:W3CDTF">2009-03-17T15:24:07Z</dcterms:created>
  <dcterms:modified xsi:type="dcterms:W3CDTF">2021-01-27T15:56:48Z</dcterms:modified>
</cp:coreProperties>
</file>