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787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508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16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54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35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30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74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68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031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75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43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94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9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081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90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59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9801-4399-4729-8C87-0926FCE7D25A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482443-A55B-4338-8A2C-D51786FCFD7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51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EFA5C-6333-4E6B-BC26-7DA3F04E2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Zasľúbená zem - Amerika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22BE92-5C2D-4476-9431-AEBE404E2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Boj kolonistov za nezávislosť USA</a:t>
            </a:r>
          </a:p>
          <a:p>
            <a:pPr algn="l"/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DEJEPIS – 8. ročník ZŠ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5" name="Obrázok 4" descr="Obrázok, na ktorom je vonkajšie, hora, trávnik, púšť&#10;&#10;Automaticky generovaný popis">
            <a:extLst>
              <a:ext uri="{FF2B5EF4-FFF2-40B4-BE49-F238E27FC236}">
                <a16:creationId xmlns:a16="http://schemas.microsoft.com/office/drawing/2014/main" id="{40801647-2907-4C0E-942D-790D14FDE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" b="20572"/>
          <a:stretch/>
        </p:blipFill>
        <p:spPr>
          <a:xfrm>
            <a:off x="834888" y="0"/>
            <a:ext cx="8587408" cy="45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35BC0B-0408-485F-9E54-1CE3C7FB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2765" y="130560"/>
            <a:ext cx="5844208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Noví osadníci, ktorí prichádzali do Ameriky,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zakladali nové kolónie.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Tieto kolónie boli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úzko späté s materskými krajinami.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Vznikali územia ovládané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Angličanmi, Španielmi, Holanďanmi a Francúzmi.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1756 -1763 – sedemročná vojna.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Priniesla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rozmach Anglicka.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Angličania pokladali kolónie za svoj majetok.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F546756B-72BB-4A4A-AA8D-634D40BF2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65" y="0"/>
            <a:ext cx="6612835" cy="6858000"/>
          </a:xfrm>
          <a:prstGeom prst="rect">
            <a:avLst/>
          </a:prstGeom>
        </p:spPr>
      </p:pic>
      <p:pic>
        <p:nvPicPr>
          <p:cNvPr id="7" name="Obrázok 6" descr="Obrázok, na ktorom je trávnik, vonkajšie, kôň, stádo&#10;&#10;Automaticky generovaný popis">
            <a:extLst>
              <a:ext uri="{FF2B5EF4-FFF2-40B4-BE49-F238E27FC236}">
                <a16:creationId xmlns:a16="http://schemas.microsoft.com/office/drawing/2014/main" id="{20644AA1-CBD1-438C-9449-90A3E143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591"/>
            <a:ext cx="5751443" cy="33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412417-4119-476E-A130-10291095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1113"/>
            <a:ext cx="9660835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kolonistami v Amerike a Anglickom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rástlo napätie. 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Kolonisti nesúhlasili s vysokými clami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tovar dovážaný z Anglicka.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1773 – Angličania zvýšili clo na čaj.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Bostonské pitie čaju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 Bostone sa kolonisti preobliekali za indiánov, zaútočili na anglické lode a celý náklad čaju vysypali do mora.</a:t>
            </a:r>
          </a:p>
        </p:txBody>
      </p:sp>
      <p:pic>
        <p:nvPicPr>
          <p:cNvPr id="5" name="Obrázok 4" descr="Obrázok, na ktorom je vonkajšie, loď, ľudia, most&#10;&#10;Automaticky generovaný popis">
            <a:extLst>
              <a:ext uri="{FF2B5EF4-FFF2-40B4-BE49-F238E27FC236}">
                <a16:creationId xmlns:a16="http://schemas.microsoft.com/office/drawing/2014/main" id="{7B7EEF7B-8575-43C1-A0AA-6676BD8E3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366"/>
            <a:ext cx="12192000" cy="46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7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EBEA8-8D20-4233-8C8E-9B5027D3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156238"/>
            <a:ext cx="3737268" cy="13208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Nezávislosť USA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E45302-FFDF-49B2-8AA6-E78F0C25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906502"/>
            <a:ext cx="4928350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Dňa 4. júla 1776 Američania vyhlásili nezávislosť.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Thomas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Jefferson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 autorom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Deklarácie nezávislosti USA.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Vypukla vojna, v ktorej nakoniec zvíťazili Američania.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roku 1783 sa vojna skončila.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Angličania uznali nezávislosť USA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Obrázok 4" descr="Obrázok, na ktorom je muž, osoba, pozeranie, tmavé&#10;&#10;Automaticky generovaný popis">
            <a:extLst>
              <a:ext uri="{FF2B5EF4-FFF2-40B4-BE49-F238E27FC236}">
                <a16:creationId xmlns:a16="http://schemas.microsoft.com/office/drawing/2014/main" id="{92902425-9A03-4932-BF01-C75F7AFDD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text, fotografia&#10;&#10;Automaticky generovaný popis">
            <a:extLst>
              <a:ext uri="{FF2B5EF4-FFF2-40B4-BE49-F238E27FC236}">
                <a16:creationId xmlns:a16="http://schemas.microsoft.com/office/drawing/2014/main" id="{C51AC347-7B37-441F-B7A9-003A0CB19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97" y="4094922"/>
            <a:ext cx="7423683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EFAFA-37DF-459E-B4CD-D4E982C6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noviny, trávnik, fotografia, rôzne&#10;&#10;Automaticky generovaný popis">
            <a:extLst>
              <a:ext uri="{FF2B5EF4-FFF2-40B4-BE49-F238E27FC236}">
                <a16:creationId xmlns:a16="http://schemas.microsoft.com/office/drawing/2014/main" id="{6BB7AB74-645A-4E7F-A28B-984BA4759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3" y="219246"/>
            <a:ext cx="11508210" cy="6479266"/>
          </a:xfrm>
        </p:spPr>
      </p:pic>
    </p:spTree>
    <p:extLst>
      <p:ext uri="{BB962C8B-B14F-4D97-AF65-F5344CB8AC3E}">
        <p14:creationId xmlns:p14="http://schemas.microsoft.com/office/powerpoint/2010/main" val="337211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243178-00DA-42BD-AD4E-362E4669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901846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1788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vstúpila do platnosti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ústava USA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ktorá oddeľovala od seba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zákonodarnú, výkonnú a súdnu moc.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Delenie moci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malo zabrániť sústredeniu moci v rukách jedného človeka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Prvým americkým prezidentom sa stal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George Washington.</a:t>
            </a:r>
          </a:p>
        </p:txBody>
      </p:sp>
      <p:pic>
        <p:nvPicPr>
          <p:cNvPr id="5" name="Obrázok 4" descr="Obrázok, na ktorom je osoba, muž, jazda na koni, chlapec&#10;&#10;Automaticky generovaný popis">
            <a:extLst>
              <a:ext uri="{FF2B5EF4-FFF2-40B4-BE49-F238E27FC236}">
                <a16:creationId xmlns:a16="http://schemas.microsoft.com/office/drawing/2014/main" id="{FBD58A30-0AC2-4FF1-98D0-DE55FD439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75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B241D-E4E0-4DFC-876F-98E56B05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A65DA16F-EDAD-4F13-95DA-AF5FEC0F6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3" y="309524"/>
            <a:ext cx="11642859" cy="6274155"/>
          </a:xfrm>
        </p:spPr>
      </p:pic>
    </p:spTree>
    <p:extLst>
      <p:ext uri="{BB962C8B-B14F-4D97-AF65-F5344CB8AC3E}">
        <p14:creationId xmlns:p14="http://schemas.microsoft.com/office/powerpoint/2010/main" val="424204832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194</Words>
  <Application>Microsoft Office PowerPoint</Application>
  <PresentationFormat>Širokouhlá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Zasľúbená zem - Amerika</vt:lpstr>
      <vt:lpstr>Prezentácia programu PowerPoint</vt:lpstr>
      <vt:lpstr>Prezentácia programu PowerPoint</vt:lpstr>
      <vt:lpstr>Nezávislosť USA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Zasľúbená zem - Amerika</dc:title>
  <dc:creator>takac.tomas1863@gmail.com</dc:creator>
  <cp:lastModifiedBy>HP</cp:lastModifiedBy>
  <cp:revision>5</cp:revision>
  <dcterms:created xsi:type="dcterms:W3CDTF">2020-09-27T14:43:28Z</dcterms:created>
  <dcterms:modified xsi:type="dcterms:W3CDTF">2020-11-22T17:16:59Z</dcterms:modified>
</cp:coreProperties>
</file>