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9" r:id="rId3"/>
    <p:sldId id="260" r:id="rId4"/>
    <p:sldId id="261" r:id="rId5"/>
    <p:sldId id="262" r:id="rId6"/>
    <p:sldId id="264" r:id="rId7"/>
    <p:sldId id="265" r:id="rId8"/>
    <p:sldId id="267" r:id="rId9"/>
    <p:sldId id="268" r:id="rId10"/>
    <p:sldId id="269" r:id="rId11"/>
    <p:sldId id="266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63" r:id="rId24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72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sp>
        <p:nvSpPr>
          <p:cNvPr id="28" name="Nadpis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cxnSp>
        <p:nvCxnSpPr>
          <p:cNvPr id="8" name="Rovná spojnica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ovná spojnica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á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Zástupný symbol dátumu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3E0CC-9894-476F-AD5E-6E5550F615D6}" type="datetimeFigureOut">
              <a:rPr lang="sk-SK" smtClean="0"/>
              <a:pPr/>
              <a:t>23. 10. 2019</a:t>
            </a:fld>
            <a:endParaRPr lang="sk-SK"/>
          </a:p>
        </p:txBody>
      </p:sp>
      <p:sp>
        <p:nvSpPr>
          <p:cNvPr id="16" name="Zástupný symbol čísla snímky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83B06F2-5E4E-40EA-A8DD-49932D244CD6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7" name="Zástupný symbol päty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3E0CC-9894-476F-AD5E-6E5550F615D6}" type="datetimeFigureOut">
              <a:rPr lang="sk-SK" smtClean="0"/>
              <a:pPr/>
              <a:t>23. 10. 2019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06F2-5E4E-40EA-A8DD-49932D244CD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3E0CC-9894-476F-AD5E-6E5550F615D6}" type="datetimeFigureOut">
              <a:rPr lang="sk-SK" smtClean="0"/>
              <a:pPr/>
              <a:t>23. 10. 2019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06F2-5E4E-40EA-A8DD-49932D244CD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obsahu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4" name="Zástupný symbol dátumu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683E0CC-9894-476F-AD5E-6E5550F615D6}" type="datetimeFigureOut">
              <a:rPr lang="sk-SK" smtClean="0"/>
              <a:pPr/>
              <a:t>23. 10. 2019</a:t>
            </a:fld>
            <a:endParaRPr lang="sk-SK"/>
          </a:p>
        </p:txBody>
      </p:sp>
      <p:sp>
        <p:nvSpPr>
          <p:cNvPr id="15" name="Zástupný symbol čísla snímky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283B06F2-5E4E-40EA-A8DD-49932D244CD6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6" name="Zástupný symbol päty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3E0CC-9894-476F-AD5E-6E5550F615D6}" type="datetimeFigureOut">
              <a:rPr lang="sk-SK" smtClean="0"/>
              <a:pPr/>
              <a:t>23. 10. 2019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06F2-5E4E-40EA-A8DD-49932D244CD6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cxnSp>
        <p:nvCxnSpPr>
          <p:cNvPr id="7" name="Rovná spojnica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3E0CC-9894-476F-AD5E-6E5550F615D6}" type="datetimeFigureOut">
              <a:rPr lang="sk-SK" smtClean="0"/>
              <a:pPr/>
              <a:t>23. 10. 2019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06F2-5E4E-40EA-A8DD-49932D244CD6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1" name="Zástupný symbol obsahu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3" name="Zástupný symbol obsahu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06F2-5E4E-40EA-A8DD-49932D244CD6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3E0CC-9894-476F-AD5E-6E5550F615D6}" type="datetimeFigureOut">
              <a:rPr lang="sk-SK" smtClean="0"/>
              <a:pPr/>
              <a:t>23. 10. 2019</a:t>
            </a:fld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32" name="Zástupný symbol obsahu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34" name="Zástupný symbol obsahu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2" name="Zástupný symbol textu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cxnSp>
        <p:nvCxnSpPr>
          <p:cNvPr id="10" name="Rovná spojnica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ovná spojnica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3E0CC-9894-476F-AD5E-6E5550F615D6}" type="datetimeFigureOut">
              <a:rPr lang="sk-SK" smtClean="0"/>
              <a:pPr/>
              <a:t>23. 10. 2019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06F2-5E4E-40EA-A8DD-49932D244CD6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3E0CC-9894-476F-AD5E-6E5550F615D6}" type="datetimeFigureOut">
              <a:rPr lang="sk-SK" smtClean="0"/>
              <a:pPr/>
              <a:t>23. 10. 2019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B06F2-5E4E-40EA-A8DD-49932D244CD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ástupný symbol obsahu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31" name="Nadpis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8" name="Zástupný symbol dátumu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683E0CC-9894-476F-AD5E-6E5550F615D6}" type="datetimeFigureOut">
              <a:rPr lang="sk-SK" smtClean="0"/>
              <a:pPr/>
              <a:t>23. 10. 2019</a:t>
            </a:fld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83B06F2-5E4E-40EA-A8DD-49932D244CD6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0" name="Zástupný symbol päty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sk-SK" smtClean="0"/>
              <a:t>Ak chcete pridať obrázok, kliknite na ikonu</a:t>
            </a:r>
            <a:endParaRPr kumimoji="0" lang="en-US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8" name="Zástupný symbol dátumu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3E0CC-9894-476F-AD5E-6E5550F615D6}" type="datetimeFigureOut">
              <a:rPr lang="sk-SK" smtClean="0"/>
              <a:pPr/>
              <a:t>23. 10. 2019</a:t>
            </a:fld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83B06F2-5E4E-40EA-A8DD-49932D244CD6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0" name="Zástupný symbol päty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textu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24" name="Zástupný symbol dátumu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F683E0CC-9894-476F-AD5E-6E5550F615D6}" type="datetimeFigureOut">
              <a:rPr lang="sk-SK" smtClean="0"/>
              <a:pPr/>
              <a:t>23. 10. 2019</a:t>
            </a:fld>
            <a:endParaRPr lang="sk-SK"/>
          </a:p>
        </p:txBody>
      </p:sp>
      <p:sp>
        <p:nvSpPr>
          <p:cNvPr id="10" name="Zástupný symbol päty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sk-SK"/>
          </a:p>
        </p:txBody>
      </p:sp>
      <p:sp>
        <p:nvSpPr>
          <p:cNvPr id="22" name="Zástupný symbol čísla snímky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283B06F2-5E4E-40EA-A8DD-49932D244CD6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5" name="Zástupný symbol nadpisu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rezent_cia_programu_Microsoft_Office_PowerPoint1.ppt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67544" y="4581128"/>
            <a:ext cx="8305800" cy="1143000"/>
          </a:xfrm>
        </p:spPr>
        <p:txBody>
          <a:bodyPr/>
          <a:lstStyle/>
          <a:p>
            <a:r>
              <a:rPr lang="sk-SK" sz="2800" dirty="0" smtClean="0">
                <a:solidFill>
                  <a:schemeClr val="tx1"/>
                </a:solidFill>
              </a:rPr>
              <a:t>ZŠ Štúrovo</a:t>
            </a:r>
            <a:endParaRPr lang="sk-SK" sz="2800" dirty="0">
              <a:solidFill>
                <a:schemeClr val="tx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544" y="1052736"/>
            <a:ext cx="8305800" cy="1981200"/>
          </a:xfrm>
        </p:spPr>
        <p:txBody>
          <a:bodyPr/>
          <a:lstStyle/>
          <a:p>
            <a:r>
              <a:rPr lang="sk-SK" sz="6000" dirty="0" smtClean="0">
                <a:solidFill>
                  <a:schemeClr val="tx1"/>
                </a:solidFill>
              </a:rPr>
              <a:t>Mäso, hydina, ryby, vajcia, strukoviny</a:t>
            </a:r>
            <a:endParaRPr lang="sk-SK" sz="6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539552" y="548680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/>
              <a:t>Žiaci pripravovali 3 druhy nátierok: vajíčkovú, rybaciu a cícerovú.</a:t>
            </a:r>
            <a:endParaRPr lang="sk-SK" dirty="0"/>
          </a:p>
        </p:txBody>
      </p:sp>
      <p:pic>
        <p:nvPicPr>
          <p:cNvPr id="6146" name="Picture 2" descr="C:\Users\Skola\Desktop\HOVORME O JEDLE\105___10\IMG_34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340768"/>
            <a:ext cx="6300192" cy="4725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611560" y="620688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/>
              <a:t>Predsa len je to zdravšie, ako keď si ich kupujú v obchode a okrem toho majú aj dobrý pocit z toho, že sa na príprave jedla podieľali aj oni.</a:t>
            </a:r>
            <a:endParaRPr lang="sk-SK" dirty="0"/>
          </a:p>
        </p:txBody>
      </p:sp>
      <p:pic>
        <p:nvPicPr>
          <p:cNvPr id="7170" name="Picture 2" descr="C:\Users\Skola\Desktop\HOVORME O JEDLE\105___10\IMG_34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484784"/>
            <a:ext cx="6156176" cy="4617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Skola\Desktop\HOVORME O JEDLE\105___10\IMG_34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548680"/>
            <a:ext cx="7452320" cy="5589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539552" y="476672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/>
              <a:t>Každý miešal, krájal, strúhal, mixoval a natieral... </a:t>
            </a:r>
            <a:endParaRPr lang="sk-SK" dirty="0"/>
          </a:p>
        </p:txBody>
      </p:sp>
      <p:pic>
        <p:nvPicPr>
          <p:cNvPr id="9218" name="Picture 2" descr="C:\Users\Skola\Desktop\HOVORME O JEDLE\105___10\IMG_34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980728"/>
            <a:ext cx="7020272" cy="52652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Skola\Desktop\HOVORME O JEDLE\105___10\IMG_34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92696"/>
            <a:ext cx="7380312" cy="55352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Skola\Desktop\HOVORME O JEDLE\105___10\IMG_34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2492896"/>
            <a:ext cx="5076056" cy="38070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BlokTextu 2"/>
          <p:cNvSpPr txBox="1"/>
          <p:nvPr/>
        </p:nvSpPr>
        <p:spPr>
          <a:xfrm>
            <a:off x="2339752" y="1700808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/>
              <a:t>Už môžeme jesť???</a:t>
            </a:r>
            <a:endParaRPr lang="sk-SK" dirty="0"/>
          </a:p>
        </p:txBody>
      </p:sp>
      <p:pic>
        <p:nvPicPr>
          <p:cNvPr id="11267" name="Picture 3" descr="C:\Users\Skola\Desktop\HOVORME O JEDLE\105___10\IMG_3461.JPG"/>
          <p:cNvPicPr>
            <a:picLocks noChangeAspect="1" noChangeArrowheads="1"/>
          </p:cNvPicPr>
          <p:nvPr/>
        </p:nvPicPr>
        <p:blipFill>
          <a:blip r:embed="rId3" cstate="print"/>
          <a:srcRect l="29937" t="1736" r="14092"/>
          <a:stretch>
            <a:fillRect/>
          </a:stretch>
        </p:blipFill>
        <p:spPr bwMode="auto">
          <a:xfrm>
            <a:off x="467544" y="980728"/>
            <a:ext cx="3096344" cy="4077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BlokTextu 5"/>
          <p:cNvSpPr txBox="1"/>
          <p:nvPr/>
        </p:nvSpPr>
        <p:spPr>
          <a:xfrm>
            <a:off x="3779912" y="980728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Pani učiteľka nestíhala krájať...</a:t>
            </a:r>
            <a:endParaRPr lang="sk-SK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755576" y="620688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/>
              <a:t>Konečne sa deti dopracovali k najlepšej časti dňa...</a:t>
            </a:r>
            <a:endParaRPr lang="sk-SK" dirty="0"/>
          </a:p>
        </p:txBody>
      </p:sp>
      <p:pic>
        <p:nvPicPr>
          <p:cNvPr id="12290" name="Picture 2" descr="C:\Users\Skola\Desktop\HOVORME O JEDLE\105___10\IMG_34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52736"/>
            <a:ext cx="3456384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1" name="Picture 3" descr="C:\Users\Skola\Desktop\HOVORME O JEDLE\105___10\IMG_34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3789040"/>
            <a:ext cx="3816424" cy="2862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292" name="Picture 4" descr="C:\Users\Skola\Desktop\HOVORME O JEDLE\105___10\IMG_34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052736"/>
            <a:ext cx="3491880" cy="26189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539552" y="476672"/>
            <a:ext cx="8064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/>
              <a:t>Po príprave zdravých nátierok nasledovala ďalšia aktivita. Pre žiakov sme pripravili vedomostný kvíz z informácií, ktoré si mali naštudovať a ktoré  sme si vysvetlili v prvej časti nášho projektového dňa.</a:t>
            </a:r>
            <a:endParaRPr lang="sk-SK" dirty="0"/>
          </a:p>
        </p:txBody>
      </p:sp>
      <p:pic>
        <p:nvPicPr>
          <p:cNvPr id="13314" name="Picture 2" descr="C:\Users\Skola\Desktop\HOVORME O JEDLE\105___10\IMG_3483.JPG"/>
          <p:cNvPicPr>
            <a:picLocks noChangeAspect="1" noChangeArrowheads="1"/>
          </p:cNvPicPr>
          <p:nvPr/>
        </p:nvPicPr>
        <p:blipFill>
          <a:blip r:embed="rId2" cstate="print"/>
          <a:srcRect l="15350" t="30901" r="1388"/>
          <a:stretch>
            <a:fillRect/>
          </a:stretch>
        </p:blipFill>
        <p:spPr bwMode="auto">
          <a:xfrm>
            <a:off x="251520" y="1484784"/>
            <a:ext cx="4320480" cy="2689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15" name="Picture 3" descr="C:\Users\Skola\Desktop\HOVORME O JEDLE\105___10\IMG_3484.JPG"/>
          <p:cNvPicPr>
            <a:picLocks noChangeAspect="1" noChangeArrowheads="1"/>
          </p:cNvPicPr>
          <p:nvPr/>
        </p:nvPicPr>
        <p:blipFill>
          <a:blip r:embed="rId3" cstate="print"/>
          <a:srcRect t="11801"/>
          <a:stretch>
            <a:fillRect/>
          </a:stretch>
        </p:blipFill>
        <p:spPr bwMode="auto">
          <a:xfrm>
            <a:off x="4716016" y="1484784"/>
            <a:ext cx="4067944" cy="26909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316" name="Picture 4" descr="C:\Users\Skola\Desktop\HOVORME O JEDLE\105___10\IMG_3485.JPG"/>
          <p:cNvPicPr>
            <a:picLocks noChangeAspect="1" noChangeArrowheads="1"/>
          </p:cNvPicPr>
          <p:nvPr/>
        </p:nvPicPr>
        <p:blipFill>
          <a:blip r:embed="rId4" cstate="print"/>
          <a:srcRect t="22767"/>
          <a:stretch>
            <a:fillRect/>
          </a:stretch>
        </p:blipFill>
        <p:spPr bwMode="auto">
          <a:xfrm>
            <a:off x="2339752" y="4077072"/>
            <a:ext cx="4427984" cy="2564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611560" y="548680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/>
              <a:t>Žiaci boli ešte stále rozdelení v troch tímoch, takže súťažný kvíz sa mohol začať...</a:t>
            </a:r>
            <a:endParaRPr lang="sk-SK" dirty="0"/>
          </a:p>
        </p:txBody>
      </p:sp>
      <p:graphicFrame>
        <p:nvGraphicFramePr>
          <p:cNvPr id="14339" name="Object 3"/>
          <p:cNvGraphicFramePr>
            <a:graphicFrameLocks noChangeAspect="1"/>
          </p:cNvGraphicFramePr>
          <p:nvPr/>
        </p:nvGraphicFramePr>
        <p:xfrm>
          <a:off x="1331640" y="1340768"/>
          <a:ext cx="6442621" cy="4831406"/>
        </p:xfrm>
        <a:graphic>
          <a:graphicData uri="http://schemas.openxmlformats.org/presentationml/2006/ole">
            <p:oleObj spid="_x0000_s14339" name="Prezentácia" r:id="rId3" imgW="4570340" imgH="3427555" progId="PowerPoint.Show.12">
              <p:embed/>
            </p:oleObj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Skola\Desktop\HOVORME O JEDLE\105___10\IMG_3492.JPG"/>
          <p:cNvPicPr>
            <a:picLocks noChangeAspect="1" noChangeArrowheads="1"/>
          </p:cNvPicPr>
          <p:nvPr/>
        </p:nvPicPr>
        <p:blipFill>
          <a:blip r:embed="rId2" cstate="print"/>
          <a:srcRect l="18323" t="7125" r="8387"/>
          <a:stretch>
            <a:fillRect/>
          </a:stretch>
        </p:blipFill>
        <p:spPr bwMode="auto">
          <a:xfrm>
            <a:off x="5868144" y="476672"/>
            <a:ext cx="3024336" cy="28743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3" name="Picture 3" descr="C:\Users\Skola\Desktop\HOVORME O JEDLE\105___10\IMG_3495.JPG"/>
          <p:cNvPicPr>
            <a:picLocks noChangeAspect="1" noChangeArrowheads="1"/>
          </p:cNvPicPr>
          <p:nvPr/>
        </p:nvPicPr>
        <p:blipFill>
          <a:blip r:embed="rId3" cstate="print"/>
          <a:srcRect l="35038" t="19550" r="37400" b="34250"/>
          <a:stretch>
            <a:fillRect/>
          </a:stretch>
        </p:blipFill>
        <p:spPr bwMode="auto">
          <a:xfrm>
            <a:off x="3275856" y="620688"/>
            <a:ext cx="2520280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4" name="Picture 4" descr="C:\Users\Skola\Desktop\HOVORME O JEDLE\105___10\IMG_3504.JPG"/>
          <p:cNvPicPr>
            <a:picLocks noChangeAspect="1" noChangeArrowheads="1"/>
          </p:cNvPicPr>
          <p:nvPr/>
        </p:nvPicPr>
        <p:blipFill>
          <a:blip r:embed="rId4" cstate="print"/>
          <a:srcRect l="23225" t="5901" r="16138" b="10101"/>
          <a:stretch>
            <a:fillRect/>
          </a:stretch>
        </p:blipFill>
        <p:spPr bwMode="auto">
          <a:xfrm>
            <a:off x="3059832" y="3933056"/>
            <a:ext cx="2664296" cy="2768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6" name="Picture 6" descr="C:\Users\Skola\Desktop\HOVORME O JEDLE\105___10\IMG_3517.JPG"/>
          <p:cNvPicPr>
            <a:picLocks noChangeAspect="1" noChangeArrowheads="1"/>
          </p:cNvPicPr>
          <p:nvPr/>
        </p:nvPicPr>
        <p:blipFill>
          <a:blip r:embed="rId5" cstate="print"/>
          <a:srcRect l="35825" t="9051" r="27163" b="17450"/>
          <a:stretch>
            <a:fillRect/>
          </a:stretch>
        </p:blipFill>
        <p:spPr bwMode="auto">
          <a:xfrm>
            <a:off x="467544" y="260648"/>
            <a:ext cx="2707501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7" name="Picture 7" descr="C:\Users\Skola\Desktop\HOVORME O JEDLE\105___10\IMG_3528.JPG"/>
          <p:cNvPicPr>
            <a:picLocks noChangeAspect="1" noChangeArrowheads="1"/>
          </p:cNvPicPr>
          <p:nvPr/>
        </p:nvPicPr>
        <p:blipFill>
          <a:blip r:embed="rId6" cstate="print"/>
          <a:srcRect l="28738" t="10101" r="31888" b="20600"/>
          <a:stretch>
            <a:fillRect/>
          </a:stretch>
        </p:blipFill>
        <p:spPr bwMode="auto">
          <a:xfrm>
            <a:off x="611560" y="3933056"/>
            <a:ext cx="2018406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8" name="Picture 8" descr="C:\Users\Skola\Desktop\HOVORME O JEDLE\105___10\IMG_3532.JPG"/>
          <p:cNvPicPr>
            <a:picLocks noChangeAspect="1" noChangeArrowheads="1"/>
          </p:cNvPicPr>
          <p:nvPr/>
        </p:nvPicPr>
        <p:blipFill>
          <a:blip r:embed="rId7" cstate="print"/>
          <a:srcRect l="27950" t="4851" r="14563" b="5901"/>
          <a:stretch>
            <a:fillRect/>
          </a:stretch>
        </p:blipFill>
        <p:spPr bwMode="auto">
          <a:xfrm>
            <a:off x="6084168" y="3429000"/>
            <a:ext cx="2736304" cy="31861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755576" y="764704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/>
              <a:t>Aktivita bola zložená z niekoľkých  častí. V prvom rade boli počas týždňa poskytnuté deťom informácie k vybranej téme.</a:t>
            </a:r>
          </a:p>
        </p:txBody>
      </p:sp>
      <p:pic>
        <p:nvPicPr>
          <p:cNvPr id="1026" name="Picture 2" descr="C:\Users\Skola\Desktop\HOVORME O JEDLE\105___10\IMG_3556.JPG"/>
          <p:cNvPicPr>
            <a:picLocks noChangeAspect="1" noChangeArrowheads="1"/>
          </p:cNvPicPr>
          <p:nvPr/>
        </p:nvPicPr>
        <p:blipFill>
          <a:blip r:embed="rId2" cstate="print"/>
          <a:srcRect r="-435" b="11595"/>
          <a:stretch>
            <a:fillRect/>
          </a:stretch>
        </p:blipFill>
        <p:spPr bwMode="auto">
          <a:xfrm>
            <a:off x="827584" y="1556790"/>
            <a:ext cx="7416824" cy="48965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Skola\Desktop\HOVORME O JEDLE\105___10\IMG_35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3552395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86" name="Picture 2" descr="C:\Users\Skola\Desktop\HOVORME O JEDLE\105___10\IMG_3535.JPG"/>
          <p:cNvPicPr>
            <a:picLocks noChangeAspect="1" noChangeArrowheads="1"/>
          </p:cNvPicPr>
          <p:nvPr/>
        </p:nvPicPr>
        <p:blipFill>
          <a:blip r:embed="rId3" cstate="print"/>
          <a:srcRect l="35825" t="41600" r="6688" b="11151"/>
          <a:stretch>
            <a:fillRect/>
          </a:stretch>
        </p:blipFill>
        <p:spPr bwMode="auto">
          <a:xfrm>
            <a:off x="3563888" y="3284984"/>
            <a:ext cx="5256584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87" name="Picture 3" descr="C:\Users\Skola\Desktop\HOVORME O JEDLE\105___10\IMG_35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933056"/>
            <a:ext cx="2627784" cy="1970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88" name="Picture 4" descr="C:\Users\Skola\Desktop\HOVORME O JEDLE\105___10\IMG_3521.JPG"/>
          <p:cNvPicPr>
            <a:picLocks noChangeAspect="1" noChangeArrowheads="1"/>
          </p:cNvPicPr>
          <p:nvPr/>
        </p:nvPicPr>
        <p:blipFill>
          <a:blip r:embed="rId5" cstate="print"/>
          <a:srcRect r="996" b="19180"/>
          <a:stretch>
            <a:fillRect/>
          </a:stretch>
        </p:blipFill>
        <p:spPr bwMode="auto">
          <a:xfrm>
            <a:off x="4932040" y="764704"/>
            <a:ext cx="3528392" cy="2160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755576" y="764704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/>
              <a:t>Poslednou aktivitou ktorú sme pre žiakov pripravili bolo kreslenie a maľovanie na dennú tému.</a:t>
            </a:r>
            <a:endParaRPr lang="sk-SK" dirty="0"/>
          </a:p>
        </p:txBody>
      </p:sp>
      <p:pic>
        <p:nvPicPr>
          <p:cNvPr id="17410" name="Picture 2" descr="C:\Users\Skola\Desktop\HOVORME O JEDLE\105___10\IMG_3545.JPG"/>
          <p:cNvPicPr>
            <a:picLocks noChangeAspect="1" noChangeArrowheads="1"/>
          </p:cNvPicPr>
          <p:nvPr/>
        </p:nvPicPr>
        <p:blipFill>
          <a:blip r:embed="rId2" cstate="print"/>
          <a:srcRect t="15230" b="13022"/>
          <a:stretch>
            <a:fillRect/>
          </a:stretch>
        </p:blipFill>
        <p:spPr bwMode="auto">
          <a:xfrm>
            <a:off x="827584" y="1772816"/>
            <a:ext cx="7627546" cy="41044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Skola\Desktop\HOVORME O JEDLE\105___10\IMG_3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2915816" cy="21868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435" name="Picture 3" descr="C:\Users\Skola\Desktop\HOVORME O JEDLE\105___10\IMG_35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060848"/>
            <a:ext cx="3096344" cy="2322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436" name="Picture 4" descr="C:\Users\Skola\Desktop\HOVORME O JEDLE\105___10\IMG_35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4077072"/>
            <a:ext cx="3203848" cy="24028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437" name="Picture 5" descr="C:\Users\Skola\Desktop\HOVORME O JEDLE\105___10\IMG_35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476672"/>
            <a:ext cx="3083835" cy="2312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438" name="Picture 6" descr="C:\Users\Skola\Desktop\HOVORME O JEDLE\105___10\IMG_35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067690"/>
            <a:ext cx="3096344" cy="2322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611560" y="1700808"/>
            <a:ext cx="7992888" cy="3050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sk-SK" sz="2800" dirty="0" smtClean="0"/>
              <a:t>Mäso, hydina, ryby, vajcia, strukoviny</a:t>
            </a:r>
          </a:p>
          <a:p>
            <a:pPr algn="ctr">
              <a:lnSpc>
                <a:spcPct val="150000"/>
              </a:lnSpc>
            </a:pPr>
            <a:r>
              <a:rPr lang="sk-SK" sz="2800" dirty="0" smtClean="0"/>
              <a:t>Základná škola </a:t>
            </a:r>
            <a:r>
              <a:rPr lang="sk-SK" sz="2800" dirty="0" err="1" smtClean="0"/>
              <a:t>Adyho</a:t>
            </a:r>
            <a:r>
              <a:rPr lang="sk-SK" sz="2800" dirty="0" smtClean="0"/>
              <a:t> 6, 94301 Štúrovo</a:t>
            </a:r>
          </a:p>
          <a:p>
            <a:pPr algn="ctr">
              <a:lnSpc>
                <a:spcPct val="150000"/>
              </a:lnSpc>
            </a:pPr>
            <a:r>
              <a:rPr lang="sk-SK" sz="2800" dirty="0" smtClean="0"/>
              <a:t>Počet žiakov zapojených do aktivít: 52</a:t>
            </a:r>
          </a:p>
          <a:p>
            <a:pPr algn="ctr">
              <a:lnSpc>
                <a:spcPct val="150000"/>
              </a:lnSpc>
            </a:pPr>
            <a:r>
              <a:rPr lang="sk-SK" sz="2800" dirty="0" smtClean="0"/>
              <a:t>Najaktívnejšia trieda: V.C, počet detí: 19</a:t>
            </a:r>
          </a:p>
          <a:p>
            <a:pPr>
              <a:lnSpc>
                <a:spcPct val="150000"/>
              </a:lnSpc>
            </a:pPr>
            <a:endParaRPr lang="sk-SK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899592" y="692696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/>
              <a:t>Postupne dostávali do triedy  dôležité informácie o mäse, vajciach, rybách a strukovinách. </a:t>
            </a:r>
            <a:endParaRPr lang="sk-SK" dirty="0"/>
          </a:p>
        </p:txBody>
      </p:sp>
      <p:pic>
        <p:nvPicPr>
          <p:cNvPr id="2050" name="Picture 2" descr="C:\Users\Skola\Desktop\HOVORME O JEDLE\105___10\IMG_3557.JPG"/>
          <p:cNvPicPr>
            <a:picLocks noChangeAspect="1" noChangeArrowheads="1"/>
          </p:cNvPicPr>
          <p:nvPr/>
        </p:nvPicPr>
        <p:blipFill>
          <a:blip r:embed="rId2" cstate="print"/>
          <a:srcRect t="5502" r="-528" b="9915"/>
          <a:stretch>
            <a:fillRect/>
          </a:stretch>
        </p:blipFill>
        <p:spPr bwMode="auto">
          <a:xfrm>
            <a:off x="971600" y="1628800"/>
            <a:ext cx="7416824" cy="4680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755576" y="692696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/>
              <a:t>Tieto informácie si  mali v priebehu nasledujúcich dní sami naštudovať.</a:t>
            </a:r>
            <a:endParaRPr lang="sk-SK" dirty="0"/>
          </a:p>
        </p:txBody>
      </p:sp>
      <p:pic>
        <p:nvPicPr>
          <p:cNvPr id="3074" name="Picture 2" descr="C:\Users\Skola\Desktop\HOVORME O JEDLE\105___10\IMG_35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340768"/>
            <a:ext cx="6840760" cy="5130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755576" y="764704"/>
            <a:ext cx="77048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	V deň témy, ktorú sme si vybrali bolo zorganizované pre deti projektové vyučovanie na celý deň.</a:t>
            </a:r>
          </a:p>
          <a:p>
            <a:r>
              <a:rPr lang="sk-SK" dirty="0" smtClean="0"/>
              <a:t>	Prvou aktivitou bola prednáška z informácií, ktoré boli deťom poskytnuté v priebehu týždňa v triede. Podrobnejšie sme si porozprávali aký význam majú potraviny pre ľudské telo. Prečo je dôležité zaradiť do jedálnička mäso, hydinu, vajcia, ryby a strukoviny. Deti už čo – to  vedeli, takže sa do prednášky mohli zapájať, pýtať sa na veci, ktorým nerozumeli.</a:t>
            </a:r>
            <a:endParaRPr lang="sk-SK" dirty="0"/>
          </a:p>
        </p:txBody>
      </p:sp>
      <p:pic>
        <p:nvPicPr>
          <p:cNvPr id="1026" name="Picture 2" descr="C:\Users\Skola\Desktop\HOVORME O JEDLE\105___10\IMG_3482.JPG"/>
          <p:cNvPicPr>
            <a:picLocks noChangeAspect="1" noChangeArrowheads="1"/>
          </p:cNvPicPr>
          <p:nvPr/>
        </p:nvPicPr>
        <p:blipFill>
          <a:blip r:embed="rId2" cstate="print"/>
          <a:srcRect t="12084" r="2315"/>
          <a:stretch>
            <a:fillRect/>
          </a:stretch>
        </p:blipFill>
        <p:spPr bwMode="auto">
          <a:xfrm>
            <a:off x="539552" y="2924944"/>
            <a:ext cx="5184576" cy="34996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C:\Users\Skola\Desktop\HOVORME O JEDLE\105___10\IMG_3543.JPG"/>
          <p:cNvPicPr>
            <a:picLocks noChangeAspect="1" noChangeArrowheads="1"/>
          </p:cNvPicPr>
          <p:nvPr/>
        </p:nvPicPr>
        <p:blipFill>
          <a:blip r:embed="rId3" cstate="print"/>
          <a:srcRect l="15350"/>
          <a:stretch>
            <a:fillRect/>
          </a:stretch>
        </p:blipFill>
        <p:spPr bwMode="auto">
          <a:xfrm>
            <a:off x="5940152" y="3429000"/>
            <a:ext cx="2915816" cy="25834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539552" y="620688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/>
              <a:t>Samozrejme aby sme neostali len pri teórii, ktorú deti veľmi radi nemajú, pripravili sme si pre nich aj niečo zaujímavejšie.</a:t>
            </a:r>
          </a:p>
        </p:txBody>
      </p:sp>
      <p:pic>
        <p:nvPicPr>
          <p:cNvPr id="2050" name="Picture 2" descr="C:\Users\Skola\Desktop\HOVORME O JEDLE\105___10\IMG_3422.JPG"/>
          <p:cNvPicPr>
            <a:picLocks noChangeAspect="1" noChangeArrowheads="1"/>
          </p:cNvPicPr>
          <p:nvPr/>
        </p:nvPicPr>
        <p:blipFill>
          <a:blip r:embed="rId2" cstate="print"/>
          <a:srcRect l="5077" t="19291"/>
          <a:stretch>
            <a:fillRect/>
          </a:stretch>
        </p:blipFill>
        <p:spPr bwMode="auto">
          <a:xfrm>
            <a:off x="1187624" y="1628800"/>
            <a:ext cx="6732240" cy="42930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683568" y="836712"/>
            <a:ext cx="8064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/>
              <a:t>Ďalšou aktivitou bola výroba zdravých nátierok, ktoré si deti s pomocou rodičov môžu ľahko pripraviť aj doma. </a:t>
            </a:r>
          </a:p>
          <a:p>
            <a:endParaRPr lang="sk-SK" dirty="0"/>
          </a:p>
        </p:txBody>
      </p:sp>
      <p:pic>
        <p:nvPicPr>
          <p:cNvPr id="3074" name="Picture 2" descr="C:\Users\Skola\Desktop\HOVORME O JEDLE\105___10\IMG_34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556792"/>
            <a:ext cx="6624736" cy="4968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611560" y="692696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/>
              <a:t>Žiakov sme rozdelili do troch družstiev.</a:t>
            </a:r>
            <a:endParaRPr lang="sk-SK" dirty="0"/>
          </a:p>
        </p:txBody>
      </p:sp>
      <p:pic>
        <p:nvPicPr>
          <p:cNvPr id="4098" name="Picture 2" descr="C:\Users\Skola\Desktop\HOVORME O JEDLE\105___10\IMG_34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24744"/>
            <a:ext cx="7164288" cy="53732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467544" y="548680"/>
            <a:ext cx="8208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 smtClean="0"/>
              <a:t>Každé družstvo potom dostalo recept s nátierkou, ktorú malo za úlohu pripraviť.</a:t>
            </a:r>
            <a:endParaRPr lang="sk-SK" dirty="0"/>
          </a:p>
        </p:txBody>
      </p:sp>
      <p:pic>
        <p:nvPicPr>
          <p:cNvPr id="5122" name="Picture 2" descr="C:\Users\Skola\Desktop\HOVORME O JEDLE\105___10\IMG_34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052736"/>
            <a:ext cx="7020272" cy="52652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134</TotalTime>
  <Words>289</Words>
  <Application>Microsoft Office PowerPoint</Application>
  <PresentationFormat>Prezentácia na obrazovke (4:3)</PresentationFormat>
  <Paragraphs>24</Paragraphs>
  <Slides>23</Slides>
  <Notes>0</Notes>
  <HiddenSlides>0</HiddenSlides>
  <MMClips>0</MMClips>
  <ScaleCrop>false</ScaleCrop>
  <HeadingPairs>
    <vt:vector size="6" baseType="variant"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23</vt:i4>
      </vt:variant>
    </vt:vector>
  </HeadingPairs>
  <TitlesOfParts>
    <vt:vector size="25" baseType="lpstr">
      <vt:lpstr>Papier</vt:lpstr>
      <vt:lpstr>Prezentácia</vt:lpstr>
      <vt:lpstr>Mäso, hydina, ryby, vajcia, strukoviny</vt:lpstr>
      <vt:lpstr>Snímka 2</vt:lpstr>
      <vt:lpstr>Snímka 3</vt:lpstr>
      <vt:lpstr>Snímka 4</vt:lpstr>
      <vt:lpstr>Snímka 5</vt:lpstr>
      <vt:lpstr>Snímka 6</vt:lpstr>
      <vt:lpstr>Snímka 7</vt:lpstr>
      <vt:lpstr>Snímka 8</vt:lpstr>
      <vt:lpstr>Snímka 9</vt:lpstr>
      <vt:lpstr>Snímka 10</vt:lpstr>
      <vt:lpstr>Snímka 11</vt:lpstr>
      <vt:lpstr>Snímka 12</vt:lpstr>
      <vt:lpstr>Snímka 13</vt:lpstr>
      <vt:lpstr>Snímka 14</vt:lpstr>
      <vt:lpstr>Snímka 15</vt:lpstr>
      <vt:lpstr>Snímka 16</vt:lpstr>
      <vt:lpstr>Snímka 17</vt:lpstr>
      <vt:lpstr>Snímka 18</vt:lpstr>
      <vt:lpstr>Snímka 19</vt:lpstr>
      <vt:lpstr>Snímka 20</vt:lpstr>
      <vt:lpstr>Snímka 21</vt:lpstr>
      <vt:lpstr>Snímka 22</vt:lpstr>
      <vt:lpstr>Snímka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Skola</dc:creator>
  <cp:lastModifiedBy>Skola</cp:lastModifiedBy>
  <cp:revision>19</cp:revision>
  <dcterms:created xsi:type="dcterms:W3CDTF">2019-10-21T10:33:07Z</dcterms:created>
  <dcterms:modified xsi:type="dcterms:W3CDTF">2019-10-23T11:58:53Z</dcterms:modified>
</cp:coreProperties>
</file>