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83282B-C7AE-3D10-6572-6298F7B75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D2061A0-8BB1-FF55-E3F9-714760F320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D53C9A82-9E7F-7929-AD6A-1D685D9EC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020-A4E7-4F27-B8BB-45EFA8FE9C45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3DF74E1B-A868-6384-9652-6F8A1A78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277C9A86-F3CC-B471-D86D-04335F2F1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E9D-6ABD-4D5E-AFA4-854278A30B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461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166E7B-CD69-7E78-6CEE-C5C3DC2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0A0EE378-C0F4-98FF-8DA8-D86395C5D3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BEF845C-A3B2-C15E-588C-3C3701269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020-A4E7-4F27-B8BB-45EFA8FE9C45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BB24F1A-B69C-D45C-05AC-292FB3E1F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9C27F16-8D21-9E27-ECD7-6307D5F9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E9D-6ABD-4D5E-AFA4-854278A30B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4208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F75E9B7-E4DD-8F29-ACB2-57B13D6B2D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63E14EC2-BD9B-E7F7-5B4D-EF504A955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5E0CE28-5DAE-660D-15AB-D88B2380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020-A4E7-4F27-B8BB-45EFA8FE9C45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0BA93AE-63B0-4362-AD1C-5BCC41714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BAE35EC-E7E6-263B-D80F-78999C539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E9D-6ABD-4D5E-AFA4-854278A30B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7373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17FCAF-EBA3-ECC3-E9C4-4C920783C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207922B-A60A-AE95-807D-21EE6BCC7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7DC7AC1-34C4-B3A5-7333-088FB7E34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020-A4E7-4F27-B8BB-45EFA8FE9C45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7A90609-D1FD-5E24-EEC9-E83E28A3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A40A87B-8749-818D-0E97-3EF84472E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E9D-6ABD-4D5E-AFA4-854278A30B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403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8CB2E-D862-5219-06CC-9D47AA50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C3957FB-CDC7-7736-F488-FDF33AA99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93AAA2B0-E424-87D8-52E2-47171E14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020-A4E7-4F27-B8BB-45EFA8FE9C45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D49ADDF-8359-FA44-1E7D-A89D04B76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49C3863A-8D3E-911F-1E8C-2055AFC07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E9D-6ABD-4D5E-AFA4-854278A30B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874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C324DC-3020-9B9C-6B11-D39A3D551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5F920585-AFA6-2B12-41CD-1C838298D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873F948-5D13-1022-4727-61A5A3CE5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253EC712-3E2C-859C-292D-8DBFAA2DD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020-A4E7-4F27-B8BB-45EFA8FE9C45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C243C0E4-366E-A19B-C90C-0ECE3414C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D918D1B2-8E51-37C7-1A37-AA445B15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E9D-6ABD-4D5E-AFA4-854278A30B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7724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1D3D1A-5D75-BE1E-6132-EF1279C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AACE02D-A433-F4D7-570E-CD952BC08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13499387-5686-5C7E-9B1E-4BC4CE87A3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6AFF679-8CBC-26A4-F353-E513A62737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D0CE0EE7-D244-DA66-0CB1-DCB1602A8C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00118177-C2C6-5BCA-8FE6-8C88119DE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020-A4E7-4F27-B8BB-45EFA8FE9C45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627FB7A7-1296-2A84-1243-9BE136E2A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2E341A65-0595-799B-685A-CD80F090D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E9D-6ABD-4D5E-AFA4-854278A30B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5433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205E09-0A22-3642-E1EC-EDC1C6910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1FCAA2FD-69CA-2578-A53F-5E9C760D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020-A4E7-4F27-B8BB-45EFA8FE9C45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C128C19B-F4AC-EA9E-1B8C-F585D0BA4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449232B2-12D5-6A10-3EFD-F4E53B97B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E9D-6ABD-4D5E-AFA4-854278A30B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0553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8204832D-A78F-BB32-167A-4EB3E3795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020-A4E7-4F27-B8BB-45EFA8FE9C45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30943165-F4A3-E41F-83E0-AA7D2D3E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63D9105B-7945-7622-D375-1EF3AB16D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E9D-6ABD-4D5E-AFA4-854278A30B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7834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C3594C-699C-BEA1-CBCC-64313214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099160C-82E7-ADDE-AC2D-40C138DFB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C5152F4-4C30-456C-096E-5C29DDC52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72D2E47E-F5D4-C087-3A1F-BEE0F8CED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020-A4E7-4F27-B8BB-45EFA8FE9C45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646B2BB2-9468-EBE6-AF0F-828E6758F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83E54129-866B-6102-33F1-14A0C5E56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E9D-6ABD-4D5E-AFA4-854278A30B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39230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CB4917-0827-F8E2-44DF-0C66E8D32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2D9CF63B-C453-C57A-0DD9-BDC9FFFBDF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DA228D-408A-F431-2D57-9B3328040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C2E451C6-F2FA-FDB8-537E-ABC78741B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3B020-A4E7-4F27-B8BB-45EFA8FE9C45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D173DA5D-A31E-4094-A34F-4EA80BD6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8F398A9-2E1F-7D95-448E-092329E5D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2AE9D-6ABD-4D5E-AFA4-854278A30B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5562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CB069611-5AEC-58E6-18C8-14AD0856F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451F95-11FB-A102-1742-FEAC28BDC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272D91B9-DF70-3703-4BC3-41409B7B9A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3B020-A4E7-4F27-B8BB-45EFA8FE9C45}" type="datetimeFigureOut">
              <a:rPr lang="sk-SK" smtClean="0"/>
              <a:t>20. 9. 2022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E3B4E6A-9899-8B49-E3F4-F9CB0BBA72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A0AD162-9436-CEDB-F00D-3229E91256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2AE9D-6ABD-4D5E-AFA4-854278A30BA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33720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B21685-5988-973D-50A5-883CD70909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Technika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BBB0A98-D589-0D96-0283-DD1E4C7CD9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939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EEA214-B001-9910-07ED-6D2CDC562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2D00EFA3-7D97-0473-A4BB-896738A0B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76055" y="1675026"/>
            <a:ext cx="6463291" cy="3687404"/>
          </a:xfrm>
        </p:spPr>
      </p:pic>
    </p:spTree>
    <p:extLst>
      <p:ext uri="{BB962C8B-B14F-4D97-AF65-F5344CB8AC3E}">
        <p14:creationId xmlns:p14="http://schemas.microsoft.com/office/powerpoint/2010/main" val="4111307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E5C1D0-9411-3814-1A6F-F10F0F19E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4C9E5EEE-5D80-D50F-E523-495C8B83E8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38272" y="1477753"/>
            <a:ext cx="6531742" cy="3888510"/>
          </a:xfrm>
        </p:spPr>
      </p:pic>
    </p:spTree>
    <p:extLst>
      <p:ext uri="{BB962C8B-B14F-4D97-AF65-F5344CB8AC3E}">
        <p14:creationId xmlns:p14="http://schemas.microsoft.com/office/powerpoint/2010/main" val="160122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B3BAF9-D378-C61D-1C5F-FB1EA66CC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A8B2E849-E11B-F107-56C1-82779EA8DC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0053" y="1736905"/>
            <a:ext cx="6146924" cy="3403370"/>
          </a:xfrm>
        </p:spPr>
      </p:pic>
    </p:spTree>
    <p:extLst>
      <p:ext uri="{BB962C8B-B14F-4D97-AF65-F5344CB8AC3E}">
        <p14:creationId xmlns:p14="http://schemas.microsoft.com/office/powerpoint/2010/main" val="3048738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3E84BA-AF0A-F7C5-2EC7-CFEF566C0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C976E491-7E00-BF74-6111-08EF8A560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7943" y="1564075"/>
            <a:ext cx="6589946" cy="3729849"/>
          </a:xfrm>
        </p:spPr>
      </p:pic>
    </p:spTree>
    <p:extLst>
      <p:ext uri="{BB962C8B-B14F-4D97-AF65-F5344CB8AC3E}">
        <p14:creationId xmlns:p14="http://schemas.microsoft.com/office/powerpoint/2010/main" val="314105166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Širokouhlá</PresentationFormat>
  <Paragraphs>1</Paragraphs>
  <Slides>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Motív Office</vt:lpstr>
      <vt:lpstr>Technika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Technika</dc:title>
  <dc:creator>Alena Ošustová</dc:creator>
  <cp:lastModifiedBy>Alena Ošustová</cp:lastModifiedBy>
  <cp:revision>2</cp:revision>
  <dcterms:created xsi:type="dcterms:W3CDTF">2022-09-15T18:35:47Z</dcterms:created>
  <dcterms:modified xsi:type="dcterms:W3CDTF">2022-09-20T08:32:56Z</dcterms:modified>
</cp:coreProperties>
</file>